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17"/>
  </p:notesMasterIdLst>
  <p:sldIdLst>
    <p:sldId id="256" r:id="rId2"/>
    <p:sldId id="259" r:id="rId3"/>
    <p:sldId id="260" r:id="rId4"/>
    <p:sldId id="261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arsayılan Bölüm" id="{E67BA5CF-CE35-4BE3-9C48-FDD90E98C618}">
          <p14:sldIdLst>
            <p14:sldId id="256"/>
            <p14:sldId id="259"/>
            <p14:sldId id="260"/>
            <p14:sldId id="261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2" autoAdjust="0"/>
    <p:restoredTop sz="76501" autoAdjust="0"/>
  </p:normalViewPr>
  <p:slideViewPr>
    <p:cSldViewPr snapToGrid="0">
      <p:cViewPr varScale="1">
        <p:scale>
          <a:sx n="59" d="100"/>
          <a:sy n="59" d="100"/>
        </p:scale>
        <p:origin x="522" y="78"/>
      </p:cViewPr>
      <p:guideLst/>
    </p:cSldViewPr>
  </p:slideViewPr>
  <p:outlineViewPr>
    <p:cViewPr>
      <p:scale>
        <a:sx n="33" d="100"/>
        <a:sy n="33" d="100"/>
      </p:scale>
      <p:origin x="0" y="-126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1DA4-5254-48A3-95ED-05F8CC17CAE5}" type="datetimeFigureOut">
              <a:rPr lang="tr-TR" smtClean="0"/>
              <a:t>17.6.2021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D219A-246E-4C49-B182-A2FC035C7B4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120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38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6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607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1913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1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80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3609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1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83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66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523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34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1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823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775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94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1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472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5500" dirty="0" smtClean="0"/>
              <a:t>YONGA TEKNOLOJİ &amp; META </a:t>
            </a:r>
            <a:endParaRPr lang="tr-TR" sz="55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			      ÜRETİM HATLARI SUNUMU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3288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cap="all" dirty="0"/>
              <a:t>ÜRÜN/PROJE/HİZMETLER </a:t>
            </a:r>
          </a:p>
          <a:p>
            <a:pPr lvl="0"/>
            <a:r>
              <a:rPr lang="en-GB" dirty="0"/>
              <a:t>Pinch Vana</a:t>
            </a:r>
            <a:endParaRPr lang="tr-TR" dirty="0"/>
          </a:p>
          <a:p>
            <a:pPr lvl="0"/>
            <a:r>
              <a:rPr lang="en-GB" dirty="0"/>
              <a:t>Y Tipi </a:t>
            </a:r>
            <a:r>
              <a:rPr lang="en-GB" dirty="0" err="1"/>
              <a:t>Çek</a:t>
            </a:r>
            <a:r>
              <a:rPr lang="en-GB" dirty="0"/>
              <a:t> </a:t>
            </a:r>
            <a:r>
              <a:rPr lang="en-GB" dirty="0" err="1"/>
              <a:t>Valf</a:t>
            </a:r>
            <a:endParaRPr lang="tr-TR" dirty="0"/>
          </a:p>
          <a:p>
            <a:pPr lvl="0"/>
            <a:r>
              <a:rPr lang="en-GB" dirty="0"/>
              <a:t>Paslanmaz Solenoid </a:t>
            </a:r>
            <a:r>
              <a:rPr lang="en-GB" dirty="0" err="1"/>
              <a:t>Vanalar</a:t>
            </a:r>
            <a:endParaRPr lang="tr-TR" dirty="0"/>
          </a:p>
          <a:p>
            <a:pPr lvl="0"/>
            <a:r>
              <a:rPr lang="en-GB" dirty="0"/>
              <a:t>Paslanmaz </a:t>
            </a:r>
            <a:r>
              <a:rPr lang="en-GB" dirty="0" err="1"/>
              <a:t>Pistonlu</a:t>
            </a:r>
            <a:r>
              <a:rPr lang="en-GB" dirty="0"/>
              <a:t> </a:t>
            </a:r>
            <a:r>
              <a:rPr lang="en-GB" dirty="0" err="1"/>
              <a:t>Vanalar</a:t>
            </a:r>
            <a:endParaRPr lang="tr-TR" dirty="0"/>
          </a:p>
          <a:p>
            <a:pPr lvl="0"/>
            <a:r>
              <a:rPr lang="en-GB" dirty="0"/>
              <a:t>Her </a:t>
            </a:r>
            <a:r>
              <a:rPr lang="en-GB" dirty="0" err="1"/>
              <a:t>Türlü</a:t>
            </a:r>
            <a:r>
              <a:rPr lang="en-GB" dirty="0"/>
              <a:t> </a:t>
            </a:r>
            <a:r>
              <a:rPr lang="en-GB" dirty="0" err="1"/>
              <a:t>Endüstriyel</a:t>
            </a:r>
            <a:r>
              <a:rPr lang="en-GB" dirty="0"/>
              <a:t> </a:t>
            </a:r>
            <a:r>
              <a:rPr lang="en-GB" dirty="0" err="1"/>
              <a:t>Kontrol</a:t>
            </a:r>
            <a:r>
              <a:rPr lang="en-GB" dirty="0"/>
              <a:t> </a:t>
            </a:r>
            <a:r>
              <a:rPr lang="en-GB" dirty="0" err="1"/>
              <a:t>Vanaları</a:t>
            </a:r>
            <a:endParaRPr lang="tr-TR" dirty="0"/>
          </a:p>
          <a:p>
            <a:pPr lvl="0"/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Hassasiyetli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Eko</a:t>
            </a:r>
            <a:r>
              <a:rPr lang="en-GB" dirty="0"/>
              <a:t> </a:t>
            </a:r>
            <a:r>
              <a:rPr lang="en-GB" dirty="0" err="1"/>
              <a:t>Sistem</a:t>
            </a:r>
            <a:r>
              <a:rPr lang="en-GB" dirty="0"/>
              <a:t> Olan </a:t>
            </a:r>
            <a:r>
              <a:rPr lang="en-GB" dirty="0" err="1"/>
              <a:t>Solunum</a:t>
            </a:r>
            <a:r>
              <a:rPr lang="en-GB" dirty="0"/>
              <a:t> </a:t>
            </a:r>
            <a:r>
              <a:rPr lang="en-GB" dirty="0" err="1"/>
              <a:t>Valf</a:t>
            </a:r>
            <a:r>
              <a:rPr lang="en-GB" dirty="0"/>
              <a:t> – </a:t>
            </a:r>
            <a:r>
              <a:rPr lang="en-GB" dirty="0" err="1"/>
              <a:t>Acil</a:t>
            </a:r>
            <a:endParaRPr lang="tr-TR" dirty="0"/>
          </a:p>
          <a:p>
            <a:pPr lvl="0"/>
            <a:r>
              <a:rPr lang="en-GB" dirty="0" err="1"/>
              <a:t>Özel</a:t>
            </a:r>
            <a:r>
              <a:rPr lang="en-GB" dirty="0"/>
              <a:t> Ultra </a:t>
            </a:r>
            <a:r>
              <a:rPr lang="en-GB" dirty="0" err="1"/>
              <a:t>Aşınmaya</a:t>
            </a:r>
            <a:r>
              <a:rPr lang="en-GB" dirty="0"/>
              <a:t> </a:t>
            </a:r>
            <a:r>
              <a:rPr lang="en-GB" dirty="0" err="1"/>
              <a:t>dayanıklı</a:t>
            </a:r>
            <a:r>
              <a:rPr lang="en-GB" dirty="0"/>
              <a:t> </a:t>
            </a:r>
            <a:r>
              <a:rPr lang="en-GB" dirty="0" err="1"/>
              <a:t>Kapsül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Fan</a:t>
            </a:r>
            <a:endParaRPr lang="tr-TR" dirty="0"/>
          </a:p>
          <a:p>
            <a:pPr lvl="0"/>
            <a:r>
              <a:rPr lang="en-GB" dirty="0"/>
              <a:t>Hidrolik </a:t>
            </a:r>
            <a:r>
              <a:rPr lang="en-GB" dirty="0" err="1"/>
              <a:t>Aktüatör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720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085850" y="764373"/>
            <a:ext cx="10420350" cy="1293028"/>
          </a:xfrm>
        </p:spPr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tr-TR" b="1" dirty="0"/>
              <a:t>Kullanılan enstrümanlar ;</a:t>
            </a:r>
            <a:endParaRPr lang="tr-TR" dirty="0"/>
          </a:p>
          <a:p>
            <a:pPr lvl="1"/>
            <a:r>
              <a:rPr lang="tr-TR" dirty="0"/>
              <a:t>İş istasyonları bilgisayarlar</a:t>
            </a:r>
          </a:p>
          <a:p>
            <a:pPr lvl="1"/>
            <a:r>
              <a:rPr lang="tr-TR" dirty="0"/>
              <a:t>Özel yazılım programları ( Tasarım amaçlı ve tersine mühendislik için ) 3 Boyutlu tarayıcı ve model üretmek için kullanılacak 3 boyutlu yazıcılar</a:t>
            </a:r>
          </a:p>
          <a:p>
            <a:pPr lvl="1"/>
            <a:r>
              <a:rPr lang="tr-TR" dirty="0"/>
              <a:t>Özel yazılım programları ( Simülasyon ve bilgisayar tabanlı animasyon ve uygulamalar için 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94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82" y="2797201"/>
            <a:ext cx="4090358" cy="4024313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982"/>
            <a:ext cx="4380781" cy="409853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780" y="86015"/>
            <a:ext cx="4090359" cy="263696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139" y="2785288"/>
            <a:ext cx="3720862" cy="403622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73"/>
            <a:ext cx="4380781" cy="266067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139" y="24573"/>
            <a:ext cx="3720861" cy="269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15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7112000" cy="129302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9" name="İçerik Yer Tutucusu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34" y="3645025"/>
            <a:ext cx="2758658" cy="3212975"/>
          </a:xfr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" y="180748"/>
            <a:ext cx="3624373" cy="339815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221" y="3620577"/>
            <a:ext cx="2691779" cy="323742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0577"/>
            <a:ext cx="3649050" cy="3237423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34" y="657351"/>
            <a:ext cx="2777688" cy="2987674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023" y="657351"/>
            <a:ext cx="3073483" cy="2987674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251" y="644552"/>
            <a:ext cx="2672750" cy="2934354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1536" y="3746034"/>
            <a:ext cx="3212976" cy="30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88" y="2382964"/>
            <a:ext cx="2279963" cy="2175673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33" y="4567369"/>
            <a:ext cx="2562655" cy="229063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58" y="100217"/>
            <a:ext cx="2251493" cy="229148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98" y="4577158"/>
            <a:ext cx="2581702" cy="228084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03" y="2387600"/>
            <a:ext cx="2688065" cy="2171037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837" y="4572001"/>
            <a:ext cx="2704531" cy="2286000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52" y="-38564"/>
            <a:ext cx="2650516" cy="2433433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52" y="4558638"/>
            <a:ext cx="2079282" cy="2299364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488" y="4567370"/>
            <a:ext cx="2279963" cy="2290630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34" y="2387600"/>
            <a:ext cx="2562654" cy="2171037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51" y="2391696"/>
            <a:ext cx="2079282" cy="2166942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33" y="2391697"/>
            <a:ext cx="2548770" cy="2185462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451" y="-42333"/>
            <a:ext cx="2096549" cy="2450434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21" y="-15085"/>
            <a:ext cx="2573867" cy="2406781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2333"/>
            <a:ext cx="2603872" cy="243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/>
          </a:p>
          <a:p>
            <a:endParaRPr lang="tr-TR" dirty="0" smtClean="0"/>
          </a:p>
          <a:p>
            <a:endParaRPr lang="tr-TR" dirty="0"/>
          </a:p>
          <a:p>
            <a:pPr marL="0" indent="0">
              <a:buNone/>
            </a:pPr>
            <a:r>
              <a:rPr lang="tr-TR" sz="3600" b="1" dirty="0" smtClean="0">
                <a:solidFill>
                  <a:srgbClr val="FF0000"/>
                </a:solidFill>
              </a:rPr>
              <a:t>          </a:t>
            </a:r>
            <a:r>
              <a:rPr lang="tr-TR" sz="3600" b="1" dirty="0" smtClean="0">
                <a:solidFill>
                  <a:srgbClr val="00B0F0"/>
                </a:solidFill>
              </a:rPr>
              <a:t>BİZİ İZLEDİĞİNİZ İÇİN TEŞEKKÜR EDERİZ.</a:t>
            </a:r>
            <a:endParaRPr lang="tr-TR" sz="3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err="1" smtClean="0"/>
              <a:t>Şirketimiz</a:t>
            </a:r>
            <a:r>
              <a:rPr lang="en-GB" dirty="0" smtClean="0"/>
              <a:t> </a:t>
            </a:r>
            <a:r>
              <a:rPr lang="en-GB" dirty="0"/>
              <a:t>2004 </a:t>
            </a:r>
            <a:r>
              <a:rPr lang="en-GB" dirty="0" err="1"/>
              <a:t>yılı</a:t>
            </a:r>
            <a:r>
              <a:rPr lang="en-GB" dirty="0"/>
              <a:t> </a:t>
            </a:r>
            <a:r>
              <a:rPr lang="en-GB" dirty="0" err="1"/>
              <a:t>başında</a:t>
            </a:r>
            <a:r>
              <a:rPr lang="en-GB" dirty="0"/>
              <a:t> </a:t>
            </a:r>
            <a:r>
              <a:rPr lang="en-GB" dirty="0" err="1"/>
              <a:t>kurulmuştur</a:t>
            </a:r>
            <a:r>
              <a:rPr lang="en-GB" dirty="0"/>
              <a:t>.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 smtClean="0"/>
              <a:t>Yazılım</a:t>
            </a:r>
            <a:r>
              <a:rPr lang="tr-TR" dirty="0" smtClean="0"/>
              <a:t> Sistem ve Donanım</a:t>
            </a:r>
            <a:r>
              <a:rPr lang="en-GB" dirty="0" smtClean="0"/>
              <a:t> </a:t>
            </a:r>
            <a:r>
              <a:rPr lang="en-GB" dirty="0" err="1"/>
              <a:t>Firması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iş</a:t>
            </a:r>
            <a:r>
              <a:rPr lang="en-GB" dirty="0"/>
              <a:t> </a:t>
            </a:r>
            <a:r>
              <a:rPr lang="en-GB" dirty="0" err="1"/>
              <a:t>hayatına</a:t>
            </a:r>
            <a:r>
              <a:rPr lang="en-GB" dirty="0"/>
              <a:t> </a:t>
            </a:r>
            <a:r>
              <a:rPr lang="en-GB" dirty="0" err="1"/>
              <a:t>giriş</a:t>
            </a:r>
            <a:r>
              <a:rPr lang="en-GB" dirty="0"/>
              <a:t> </a:t>
            </a:r>
            <a:r>
              <a:rPr lang="en-GB" dirty="0" err="1"/>
              <a:t>yapan</a:t>
            </a:r>
            <a:r>
              <a:rPr lang="en-GB" dirty="0"/>
              <a:t> </a:t>
            </a:r>
            <a:r>
              <a:rPr lang="en-GB" dirty="0" err="1"/>
              <a:t>firmamız</a:t>
            </a:r>
            <a:r>
              <a:rPr lang="en-GB" dirty="0"/>
              <a:t> </a:t>
            </a:r>
            <a:r>
              <a:rPr lang="en-GB" dirty="0" err="1"/>
              <a:t>uzun</a:t>
            </a:r>
            <a:r>
              <a:rPr lang="en-GB" dirty="0"/>
              <a:t> </a:t>
            </a:r>
            <a:r>
              <a:rPr lang="en-GB" dirty="0" err="1"/>
              <a:t>yıllar</a:t>
            </a:r>
            <a:r>
              <a:rPr lang="en-GB" dirty="0"/>
              <a:t> </a:t>
            </a:r>
            <a:r>
              <a:rPr lang="en-GB" dirty="0" err="1"/>
              <a:t>donanım</a:t>
            </a:r>
            <a:r>
              <a:rPr lang="en-GB" dirty="0"/>
              <a:t> </a:t>
            </a:r>
            <a:r>
              <a:rPr lang="en-GB" dirty="0" err="1"/>
              <a:t>alanın</a:t>
            </a:r>
            <a:r>
              <a:rPr lang="en-GB" dirty="0"/>
              <a:t> da </a:t>
            </a:r>
            <a:r>
              <a:rPr lang="en-GB" dirty="0" err="1"/>
              <a:t>güçlü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uluslararası</a:t>
            </a:r>
            <a:r>
              <a:rPr lang="en-GB" dirty="0"/>
              <a:t> </a:t>
            </a:r>
            <a:r>
              <a:rPr lang="en-GB" dirty="0" err="1"/>
              <a:t>markaların</a:t>
            </a:r>
            <a:r>
              <a:rPr lang="en-GB" dirty="0"/>
              <a:t> </a:t>
            </a:r>
            <a:r>
              <a:rPr lang="en-GB" dirty="0" err="1"/>
              <a:t>Türkiye</a:t>
            </a:r>
            <a:r>
              <a:rPr lang="en-GB" dirty="0"/>
              <a:t> </a:t>
            </a:r>
            <a:r>
              <a:rPr lang="en-GB" dirty="0" err="1"/>
              <a:t>Distribütörü</a:t>
            </a:r>
            <a:r>
              <a:rPr lang="en-GB" dirty="0"/>
              <a:t> </a:t>
            </a:r>
            <a:r>
              <a:rPr lang="en-GB" dirty="0" err="1"/>
              <a:t>olan</a:t>
            </a:r>
            <a:r>
              <a:rPr lang="en-GB" dirty="0"/>
              <a:t> </a:t>
            </a:r>
            <a:r>
              <a:rPr lang="en-GB" dirty="0" err="1"/>
              <a:t>şirketler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Yazılım</a:t>
            </a:r>
            <a:r>
              <a:rPr lang="en-GB" dirty="0"/>
              <a:t>, </a:t>
            </a:r>
            <a:r>
              <a:rPr lang="en-GB" dirty="0" err="1"/>
              <a:t>Donanım</a:t>
            </a:r>
            <a:r>
              <a:rPr lang="en-GB" dirty="0"/>
              <a:t> </a:t>
            </a:r>
            <a:r>
              <a:rPr lang="en-GB" dirty="0" err="1"/>
              <a:t>alann</a:t>
            </a:r>
            <a:r>
              <a:rPr lang="en-GB" dirty="0"/>
              <a:t> da </a:t>
            </a:r>
            <a:r>
              <a:rPr lang="en-GB" dirty="0" err="1"/>
              <a:t>işbirliği</a:t>
            </a:r>
            <a:r>
              <a:rPr lang="en-GB" dirty="0"/>
              <a:t> </a:t>
            </a:r>
            <a:r>
              <a:rPr lang="en-GB" dirty="0" err="1"/>
              <a:t>yapmıştır</a:t>
            </a:r>
            <a:r>
              <a:rPr lang="en-GB" dirty="0"/>
              <a:t>. </a:t>
            </a:r>
            <a:r>
              <a:rPr lang="en-GB" dirty="0" err="1"/>
              <a:t>Yine</a:t>
            </a:r>
            <a:r>
              <a:rPr lang="en-GB" dirty="0"/>
              <a:t> ERP </a:t>
            </a:r>
            <a:r>
              <a:rPr lang="en-GB" dirty="0" err="1"/>
              <a:t>Kurumsal</a:t>
            </a:r>
            <a:r>
              <a:rPr lang="en-GB" dirty="0"/>
              <a:t> </a:t>
            </a:r>
            <a:r>
              <a:rPr lang="en-GB" dirty="0" err="1"/>
              <a:t>Kaynak</a:t>
            </a:r>
            <a:r>
              <a:rPr lang="en-GB" dirty="0"/>
              <a:t> </a:t>
            </a:r>
            <a:r>
              <a:rPr lang="en-GB" dirty="0" err="1"/>
              <a:t>Yazılım</a:t>
            </a:r>
            <a:r>
              <a:rPr lang="en-GB" dirty="0"/>
              <a:t> </a:t>
            </a:r>
            <a:r>
              <a:rPr lang="en-GB" dirty="0" err="1"/>
              <a:t>Alanın</a:t>
            </a:r>
            <a:r>
              <a:rPr lang="en-GB" dirty="0"/>
              <a:t> da </a:t>
            </a:r>
            <a:r>
              <a:rPr lang="en-GB" dirty="0" err="1"/>
              <a:t>ise</a:t>
            </a:r>
            <a:r>
              <a:rPr lang="en-GB" dirty="0"/>
              <a:t> </a:t>
            </a:r>
            <a:r>
              <a:rPr lang="en-GB" dirty="0" err="1"/>
              <a:t>ulusal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uluslararası</a:t>
            </a:r>
            <a:r>
              <a:rPr lang="en-GB" dirty="0"/>
              <a:t> </a:t>
            </a:r>
            <a:r>
              <a:rPr lang="en-GB" dirty="0" err="1"/>
              <a:t>firmalar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işbirliği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de </a:t>
            </a:r>
            <a:r>
              <a:rPr lang="en-GB" dirty="0" err="1"/>
              <a:t>faaliyette</a:t>
            </a:r>
            <a:r>
              <a:rPr lang="en-GB" dirty="0"/>
              <a:t> </a:t>
            </a:r>
            <a:r>
              <a:rPr lang="en-GB" dirty="0" err="1"/>
              <a:t>bulunmuştur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 smtClean="0"/>
              <a:t>Türkiye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</a:t>
            </a:r>
            <a:r>
              <a:rPr lang="en-GB" dirty="0" err="1" smtClean="0"/>
              <a:t>şey</a:t>
            </a:r>
            <a:r>
              <a:rPr lang="en-GB" dirty="0" smtClean="0"/>
              <a:t> </a:t>
            </a:r>
            <a:r>
              <a:rPr lang="en-GB" dirty="0" err="1" smtClean="0"/>
              <a:t>üretemiyor</a:t>
            </a:r>
            <a:r>
              <a:rPr lang="en-GB" dirty="0" smtClean="0"/>
              <a:t> </a:t>
            </a:r>
            <a:r>
              <a:rPr lang="en-GB" dirty="0" err="1" smtClean="0"/>
              <a:t>diye</a:t>
            </a:r>
            <a:r>
              <a:rPr lang="en-GB" dirty="0" smtClean="0"/>
              <a:t> her </a:t>
            </a:r>
            <a:r>
              <a:rPr lang="en-GB" dirty="0" err="1" smtClean="0"/>
              <a:t>yer</a:t>
            </a:r>
            <a:r>
              <a:rPr lang="en-GB" dirty="0" smtClean="0"/>
              <a:t> de </a:t>
            </a:r>
            <a:r>
              <a:rPr lang="en-GB" dirty="0" err="1" smtClean="0"/>
              <a:t>haberler</a:t>
            </a:r>
            <a:r>
              <a:rPr lang="en-GB" dirty="0" smtClean="0"/>
              <a:t> </a:t>
            </a:r>
            <a:r>
              <a:rPr lang="en-GB" dirty="0" err="1" smtClean="0"/>
              <a:t>çıkarken</a:t>
            </a:r>
            <a:r>
              <a:rPr lang="en-GB" dirty="0" smtClean="0"/>
              <a:t> </a:t>
            </a:r>
            <a:r>
              <a:rPr lang="en-GB" dirty="0" err="1" smtClean="0"/>
              <a:t>Şirket</a:t>
            </a:r>
            <a:r>
              <a:rPr lang="en-GB" dirty="0" smtClean="0"/>
              <a:t> </a:t>
            </a:r>
            <a:r>
              <a:rPr lang="en-GB" dirty="0" err="1" smtClean="0"/>
              <a:t>sahibi</a:t>
            </a:r>
            <a:r>
              <a:rPr lang="en-GB" dirty="0" smtClean="0"/>
              <a:t> Ahmet ALVER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Kardeşi</a:t>
            </a:r>
            <a:r>
              <a:rPr lang="en-GB" dirty="0" smtClean="0"/>
              <a:t> Mehmet Ali ALVER </a:t>
            </a:r>
            <a:r>
              <a:rPr lang="en-GB" dirty="0" err="1" smtClean="0"/>
              <a:t>ortak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</a:t>
            </a:r>
            <a:r>
              <a:rPr lang="en-GB" dirty="0" err="1" smtClean="0"/>
              <a:t>çalışma</a:t>
            </a:r>
            <a:r>
              <a:rPr lang="en-GB" dirty="0" smtClean="0"/>
              <a:t> </a:t>
            </a:r>
            <a:r>
              <a:rPr lang="en-GB" dirty="0" err="1" smtClean="0"/>
              <a:t>ürünü</a:t>
            </a:r>
            <a:r>
              <a:rPr lang="en-GB" dirty="0" smtClean="0"/>
              <a:t> </a:t>
            </a:r>
            <a:r>
              <a:rPr lang="en-GB" dirty="0" err="1" smtClean="0"/>
              <a:t>olarak</a:t>
            </a:r>
            <a:r>
              <a:rPr lang="en-GB" dirty="0" smtClean="0"/>
              <a:t> </a:t>
            </a:r>
            <a:r>
              <a:rPr lang="en-GB" dirty="0" err="1" smtClean="0"/>
              <a:t>Mekatronik</a:t>
            </a:r>
            <a:r>
              <a:rPr lang="en-GB" dirty="0" smtClean="0"/>
              <a:t> </a:t>
            </a:r>
            <a:r>
              <a:rPr lang="en-GB" dirty="0" err="1" smtClean="0"/>
              <a:t>bir</a:t>
            </a:r>
            <a:r>
              <a:rPr lang="en-GB" dirty="0" smtClean="0"/>
              <a:t> </a:t>
            </a:r>
            <a:r>
              <a:rPr lang="en-GB" dirty="0" err="1" smtClean="0"/>
              <a:t>ürün</a:t>
            </a:r>
            <a:r>
              <a:rPr lang="en-GB" dirty="0" smtClean="0"/>
              <a:t> </a:t>
            </a:r>
            <a:r>
              <a:rPr lang="en-GB" dirty="0" err="1" smtClean="0"/>
              <a:t>olan</a:t>
            </a:r>
            <a:r>
              <a:rPr lang="en-GB" dirty="0" smtClean="0"/>
              <a:t> </a:t>
            </a:r>
            <a:r>
              <a:rPr lang="en-GB" dirty="0" err="1" smtClean="0"/>
              <a:t>Elektrikli</a:t>
            </a:r>
            <a:r>
              <a:rPr lang="en-GB" dirty="0" smtClean="0"/>
              <a:t> Servo </a:t>
            </a:r>
            <a:r>
              <a:rPr lang="en-GB" dirty="0" err="1" smtClean="0"/>
              <a:t>Aktüatör</a:t>
            </a:r>
            <a:r>
              <a:rPr lang="en-GB" dirty="0" smtClean="0"/>
              <a:t> </a:t>
            </a:r>
            <a:r>
              <a:rPr lang="en-GB" dirty="0" err="1" smtClean="0"/>
              <a:t>Ürün</a:t>
            </a:r>
            <a:r>
              <a:rPr lang="en-GB" dirty="0" smtClean="0"/>
              <a:t> </a:t>
            </a:r>
            <a:r>
              <a:rPr lang="en-GB" dirty="0" err="1" smtClean="0"/>
              <a:t>Modellerini</a:t>
            </a:r>
            <a:r>
              <a:rPr lang="en-GB" dirty="0" smtClean="0"/>
              <a:t> </a:t>
            </a:r>
            <a:r>
              <a:rPr lang="en-GB" dirty="0" err="1" smtClean="0"/>
              <a:t>üretmek</a:t>
            </a:r>
            <a:r>
              <a:rPr lang="en-GB" dirty="0" smtClean="0"/>
              <a:t> </a:t>
            </a:r>
            <a:r>
              <a:rPr lang="en-GB" dirty="0" err="1" smtClean="0"/>
              <a:t>için</a:t>
            </a:r>
            <a:r>
              <a:rPr lang="en-GB" dirty="0" smtClean="0"/>
              <a:t> </a:t>
            </a:r>
            <a:r>
              <a:rPr lang="en-GB" dirty="0" err="1" smtClean="0"/>
              <a:t>yola</a:t>
            </a:r>
            <a:r>
              <a:rPr lang="en-GB" dirty="0" smtClean="0"/>
              <a:t> </a:t>
            </a:r>
            <a:r>
              <a:rPr lang="en-GB" dirty="0" err="1" smtClean="0"/>
              <a:t>çıkmışlardır</a:t>
            </a:r>
            <a:r>
              <a:rPr lang="tr-TR" dirty="0" smtClean="0"/>
              <a:t>. </a:t>
            </a:r>
            <a:r>
              <a:rPr lang="en-GB" dirty="0" err="1" smtClean="0"/>
              <a:t>Atex</a:t>
            </a:r>
            <a:r>
              <a:rPr lang="en-GB" dirty="0" smtClean="0"/>
              <a:t> </a:t>
            </a:r>
            <a:r>
              <a:rPr lang="en-GB" dirty="0" err="1" smtClean="0"/>
              <a:t>Belgeli</a:t>
            </a:r>
            <a:r>
              <a:rPr lang="en-GB" dirty="0" smtClean="0"/>
              <a:t> </a:t>
            </a:r>
            <a:r>
              <a:rPr lang="en-GB" dirty="0" err="1" smtClean="0"/>
              <a:t>Aktüatörleri</a:t>
            </a:r>
            <a:r>
              <a:rPr lang="en-GB" dirty="0" smtClean="0"/>
              <a:t> </a:t>
            </a:r>
            <a:r>
              <a:rPr lang="en-GB" dirty="0" err="1" smtClean="0"/>
              <a:t>Memleketimize</a:t>
            </a:r>
            <a:r>
              <a:rPr lang="en-GB" dirty="0" smtClean="0"/>
              <a:t> ilk </a:t>
            </a:r>
            <a:r>
              <a:rPr lang="en-GB" dirty="0" err="1" smtClean="0"/>
              <a:t>defa</a:t>
            </a:r>
            <a:r>
              <a:rPr lang="en-GB" dirty="0" smtClean="0"/>
              <a:t>  </a:t>
            </a:r>
            <a:r>
              <a:rPr lang="en-GB" dirty="0" err="1" smtClean="0"/>
              <a:t>firmamız</a:t>
            </a:r>
            <a:r>
              <a:rPr lang="en-GB" dirty="0" smtClean="0"/>
              <a:t> </a:t>
            </a:r>
            <a:r>
              <a:rPr lang="en-GB" dirty="0" err="1" smtClean="0"/>
              <a:t>sunmuştur</a:t>
            </a:r>
            <a:r>
              <a:rPr lang="en-GB" dirty="0" smtClean="0"/>
              <a:t>.</a:t>
            </a:r>
            <a:endParaRPr lang="tr-TR" dirty="0" smtClean="0"/>
          </a:p>
          <a:p>
            <a:r>
              <a:rPr lang="en-GB" dirty="0" err="1" smtClean="0"/>
              <a:t>Dünyanın</a:t>
            </a:r>
            <a:r>
              <a:rPr lang="en-GB" dirty="0" smtClean="0"/>
              <a:t> </a:t>
            </a:r>
            <a:r>
              <a:rPr lang="en-GB" dirty="0" err="1" smtClean="0"/>
              <a:t>önde</a:t>
            </a:r>
            <a:r>
              <a:rPr lang="en-GB" dirty="0" smtClean="0"/>
              <a:t> </a:t>
            </a:r>
            <a:r>
              <a:rPr lang="en-GB" dirty="0" err="1" smtClean="0"/>
              <a:t>gelen</a:t>
            </a:r>
            <a:r>
              <a:rPr lang="en-GB" dirty="0" smtClean="0"/>
              <a:t> </a:t>
            </a:r>
            <a:r>
              <a:rPr lang="en-GB" dirty="0" err="1" smtClean="0"/>
              <a:t>Endüstriyel</a:t>
            </a:r>
            <a:r>
              <a:rPr lang="en-GB" dirty="0" smtClean="0"/>
              <a:t> </a:t>
            </a:r>
            <a:r>
              <a:rPr lang="en-GB" dirty="0" err="1" smtClean="0"/>
              <a:t>Kontrol</a:t>
            </a:r>
            <a:r>
              <a:rPr lang="en-GB" dirty="0" smtClean="0"/>
              <a:t> </a:t>
            </a:r>
            <a:r>
              <a:rPr lang="en-GB" dirty="0" err="1" smtClean="0"/>
              <a:t>Vanaları</a:t>
            </a:r>
            <a:r>
              <a:rPr lang="en-GB" dirty="0" smtClean="0"/>
              <a:t> </a:t>
            </a:r>
            <a:r>
              <a:rPr lang="en-GB" dirty="0" err="1" smtClean="0"/>
              <a:t>ve</a:t>
            </a:r>
            <a:r>
              <a:rPr lang="en-GB" dirty="0" smtClean="0"/>
              <a:t> </a:t>
            </a:r>
            <a:r>
              <a:rPr lang="en-GB" dirty="0" err="1" smtClean="0"/>
              <a:t>Otomasyon</a:t>
            </a:r>
            <a:r>
              <a:rPr lang="en-GB" dirty="0" smtClean="0"/>
              <a:t> </a:t>
            </a:r>
            <a:r>
              <a:rPr lang="en-GB" dirty="0" err="1" smtClean="0"/>
              <a:t>Sistemleri</a:t>
            </a:r>
            <a:r>
              <a:rPr lang="en-GB" dirty="0" smtClean="0"/>
              <a:t> </a:t>
            </a:r>
            <a:r>
              <a:rPr lang="en-GB" dirty="0" err="1" smtClean="0"/>
              <a:t>üreten</a:t>
            </a:r>
            <a:r>
              <a:rPr lang="en-GB" dirty="0" smtClean="0"/>
              <a:t> </a:t>
            </a:r>
            <a:r>
              <a:rPr lang="en-GB" dirty="0" err="1" smtClean="0"/>
              <a:t>şirketleri</a:t>
            </a:r>
            <a:r>
              <a:rPr lang="en-GB" dirty="0" smtClean="0"/>
              <a:t> </a:t>
            </a:r>
            <a:r>
              <a:rPr lang="en-GB" dirty="0" err="1" smtClean="0"/>
              <a:t>ile</a:t>
            </a:r>
            <a:r>
              <a:rPr lang="en-GB" dirty="0" smtClean="0"/>
              <a:t> </a:t>
            </a:r>
            <a:r>
              <a:rPr lang="tr-TR" dirty="0" smtClean="0"/>
              <a:t>birlikte proje çalışmaları gerçekleştirilmiş ve</a:t>
            </a:r>
            <a:r>
              <a:rPr lang="en-GB" dirty="0" smtClean="0"/>
              <a:t> her </a:t>
            </a:r>
            <a:r>
              <a:rPr lang="en-GB" dirty="0" err="1" smtClean="0"/>
              <a:t>türlü</a:t>
            </a:r>
            <a:r>
              <a:rPr lang="en-GB" dirty="0" smtClean="0"/>
              <a:t> </a:t>
            </a:r>
            <a:r>
              <a:rPr lang="en-GB" dirty="0" err="1" smtClean="0"/>
              <a:t>akışkan</a:t>
            </a:r>
            <a:r>
              <a:rPr lang="en-GB" dirty="0" smtClean="0"/>
              <a:t> </a:t>
            </a:r>
            <a:r>
              <a:rPr lang="en-GB" dirty="0" err="1" smtClean="0"/>
              <a:t>ortamı</a:t>
            </a:r>
            <a:r>
              <a:rPr lang="en-GB" dirty="0" smtClean="0"/>
              <a:t> </a:t>
            </a:r>
            <a:r>
              <a:rPr lang="en-GB" dirty="0" err="1" smtClean="0"/>
              <a:t>için</a:t>
            </a:r>
            <a:r>
              <a:rPr lang="en-GB" dirty="0" smtClean="0"/>
              <a:t> proses </a:t>
            </a:r>
            <a:r>
              <a:rPr lang="en-GB" dirty="0" err="1" smtClean="0"/>
              <a:t>kontrolüne</a:t>
            </a:r>
            <a:r>
              <a:rPr lang="en-GB" dirty="0" smtClean="0"/>
              <a:t> </a:t>
            </a:r>
            <a:r>
              <a:rPr lang="en-GB" dirty="0" err="1" smtClean="0"/>
              <a:t>yönelik</a:t>
            </a:r>
            <a:r>
              <a:rPr lang="en-GB" dirty="0" smtClean="0"/>
              <a:t> </a:t>
            </a:r>
            <a:r>
              <a:rPr lang="en-GB" dirty="0" err="1" smtClean="0"/>
              <a:t>müşterilerine</a:t>
            </a:r>
            <a:r>
              <a:rPr lang="tr-TR" smtClean="0"/>
              <a:t>:</a:t>
            </a:r>
            <a:r>
              <a:rPr lang="en-GB" smtClean="0"/>
              <a:t> </a:t>
            </a:r>
            <a:r>
              <a:rPr lang="tr-TR" dirty="0" smtClean="0"/>
              <a:t>ürünler tasarlanmış üretilmiş </a:t>
            </a:r>
            <a:r>
              <a:rPr lang="en-GB" dirty="0" err="1" smtClean="0"/>
              <a:t>komple</a:t>
            </a:r>
            <a:r>
              <a:rPr lang="en-GB" dirty="0" smtClean="0"/>
              <a:t> </a:t>
            </a:r>
            <a:r>
              <a:rPr lang="en-GB" dirty="0" err="1" smtClean="0"/>
              <a:t>çözümler</a:t>
            </a:r>
            <a:r>
              <a:rPr lang="en-GB" dirty="0" smtClean="0"/>
              <a:t> sun</a:t>
            </a:r>
            <a:r>
              <a:rPr lang="tr-TR" dirty="0" err="1" smtClean="0"/>
              <a:t>ul</a:t>
            </a:r>
            <a:r>
              <a:rPr lang="en-GB" dirty="0" smtClean="0"/>
              <a:t>m</a:t>
            </a:r>
            <a:r>
              <a:rPr lang="tr-TR" dirty="0" err="1" smtClean="0"/>
              <a:t>uş</a:t>
            </a:r>
            <a:r>
              <a:rPr lang="tr-TR" dirty="0" smtClean="0"/>
              <a:t> ve memleketimiz de ilklere tarafımız dan imzalar atılmıştır.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718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err="1"/>
              <a:t>Ürettiği</a:t>
            </a:r>
            <a:r>
              <a:rPr lang="en-GB" dirty="0"/>
              <a:t> </a:t>
            </a:r>
            <a:r>
              <a:rPr lang="en-GB" dirty="0" err="1"/>
              <a:t>ürünler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Almanların</a:t>
            </a:r>
            <a:r>
              <a:rPr lang="en-GB" dirty="0"/>
              <a:t>, </a:t>
            </a:r>
            <a:r>
              <a:rPr lang="en-GB" dirty="0" err="1"/>
              <a:t>İtalyanların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İngilizlerin</a:t>
            </a:r>
            <a:r>
              <a:rPr lang="en-GB" dirty="0"/>
              <a:t> </a:t>
            </a:r>
            <a:r>
              <a:rPr lang="en-GB" dirty="0" err="1"/>
              <a:t>sektör</a:t>
            </a:r>
            <a:r>
              <a:rPr lang="en-GB" dirty="0"/>
              <a:t> de </a:t>
            </a:r>
            <a:r>
              <a:rPr lang="en-GB" dirty="0" err="1"/>
              <a:t>ki</a:t>
            </a:r>
            <a:r>
              <a:rPr lang="en-GB" dirty="0"/>
              <a:t> </a:t>
            </a:r>
            <a:r>
              <a:rPr lang="en-GB" dirty="0" err="1"/>
              <a:t>hegemonyasını</a:t>
            </a:r>
            <a:r>
              <a:rPr lang="en-GB" dirty="0"/>
              <a:t> </a:t>
            </a:r>
            <a:r>
              <a:rPr lang="en-GB" dirty="0" err="1"/>
              <a:t>kırmış</a:t>
            </a:r>
            <a:r>
              <a:rPr lang="en-GB" dirty="0"/>
              <a:t> </a:t>
            </a:r>
            <a:r>
              <a:rPr lang="en-GB" dirty="0" err="1"/>
              <a:t>kendi</a:t>
            </a:r>
            <a:r>
              <a:rPr lang="en-GB" dirty="0"/>
              <a:t> </a:t>
            </a:r>
            <a:r>
              <a:rPr lang="en-GB" dirty="0" err="1"/>
              <a:t>markasıyla</a:t>
            </a:r>
            <a:r>
              <a:rPr lang="en-GB" dirty="0"/>
              <a:t> </a:t>
            </a:r>
            <a:r>
              <a:rPr lang="en-GB" dirty="0" err="1"/>
              <a:t>ürünlerini</a:t>
            </a:r>
            <a:r>
              <a:rPr lang="en-GB" dirty="0"/>
              <a:t> </a:t>
            </a:r>
            <a:r>
              <a:rPr lang="en-GB" dirty="0" err="1"/>
              <a:t>iç</a:t>
            </a:r>
            <a:r>
              <a:rPr lang="en-GB" dirty="0"/>
              <a:t> </a:t>
            </a:r>
            <a:r>
              <a:rPr lang="en-GB" dirty="0" err="1"/>
              <a:t>piyasaya</a:t>
            </a:r>
            <a:r>
              <a:rPr lang="en-GB" dirty="0"/>
              <a:t> </a:t>
            </a:r>
            <a:r>
              <a:rPr lang="en-GB" dirty="0" err="1"/>
              <a:t>sunmuştur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/>
              <a:t>İlk </a:t>
            </a:r>
            <a:r>
              <a:rPr lang="en-GB" dirty="0" err="1"/>
              <a:t>önce</a:t>
            </a:r>
            <a:r>
              <a:rPr lang="en-GB" dirty="0"/>
              <a:t> </a:t>
            </a:r>
            <a:r>
              <a:rPr lang="en-GB" dirty="0" err="1"/>
              <a:t>kendi</a:t>
            </a:r>
            <a:r>
              <a:rPr lang="en-GB" dirty="0"/>
              <a:t> </a:t>
            </a:r>
            <a:r>
              <a:rPr lang="en-GB" dirty="0" err="1"/>
              <a:t>markamızla</a:t>
            </a:r>
            <a:r>
              <a:rPr lang="en-GB" dirty="0"/>
              <a:t> </a:t>
            </a:r>
            <a:r>
              <a:rPr lang="en-GB" dirty="0" err="1"/>
              <a:t>Türkiye</a:t>
            </a:r>
            <a:r>
              <a:rPr lang="en-GB" dirty="0"/>
              <a:t> de </a:t>
            </a:r>
            <a:r>
              <a:rPr lang="en-GB" dirty="0" err="1"/>
              <a:t>üretilmeyen</a:t>
            </a:r>
            <a:r>
              <a:rPr lang="en-GB" dirty="0"/>
              <a:t> Pinch Vana </a:t>
            </a:r>
            <a:r>
              <a:rPr lang="en-GB" dirty="0" err="1"/>
              <a:t>üretimini</a:t>
            </a:r>
            <a:r>
              <a:rPr lang="en-GB" dirty="0"/>
              <a:t> </a:t>
            </a:r>
            <a:r>
              <a:rPr lang="en-GB" dirty="0" err="1"/>
              <a:t>gerçekleştirdik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Daha</a:t>
            </a:r>
            <a:r>
              <a:rPr lang="en-GB" dirty="0"/>
              <a:t> sonar da Y Tipi </a:t>
            </a:r>
            <a:r>
              <a:rPr lang="en-GB" dirty="0" err="1"/>
              <a:t>Çek</a:t>
            </a:r>
            <a:r>
              <a:rPr lang="en-GB" dirty="0"/>
              <a:t> </a:t>
            </a:r>
            <a:r>
              <a:rPr lang="en-GB" dirty="0" err="1"/>
              <a:t>Valf</a:t>
            </a:r>
            <a:r>
              <a:rPr lang="en-GB" dirty="0"/>
              <a:t> </a:t>
            </a:r>
            <a:r>
              <a:rPr lang="en-GB" dirty="0" err="1"/>
              <a:t>üretimi</a:t>
            </a:r>
            <a:r>
              <a:rPr lang="en-GB" dirty="0"/>
              <a:t> </a:t>
            </a:r>
            <a:r>
              <a:rPr lang="en-GB" dirty="0" err="1"/>
              <a:t>gerçekleştirilmiş</a:t>
            </a:r>
            <a:r>
              <a:rPr lang="en-GB" dirty="0"/>
              <a:t> </a:t>
            </a:r>
            <a:r>
              <a:rPr lang="en-GB" dirty="0" err="1"/>
              <a:t>olup</a:t>
            </a:r>
            <a:r>
              <a:rPr lang="en-GB" dirty="0"/>
              <a:t> </a:t>
            </a:r>
            <a:r>
              <a:rPr lang="en-GB" dirty="0" err="1"/>
              <a:t>ürettiğimiz</a:t>
            </a:r>
            <a:r>
              <a:rPr lang="en-GB" dirty="0"/>
              <a:t> </a:t>
            </a:r>
            <a:r>
              <a:rPr lang="en-GB" dirty="0" err="1"/>
              <a:t>ürünlerin</a:t>
            </a:r>
            <a:r>
              <a:rPr lang="en-GB" dirty="0"/>
              <a:t> </a:t>
            </a:r>
            <a:r>
              <a:rPr lang="en-GB" dirty="0" err="1"/>
              <a:t>sayısı</a:t>
            </a:r>
            <a:r>
              <a:rPr lang="en-GB" dirty="0"/>
              <a:t> </a:t>
            </a:r>
            <a:r>
              <a:rPr lang="en-GB" dirty="0" err="1"/>
              <a:t>gittikçe</a:t>
            </a:r>
            <a:r>
              <a:rPr lang="en-GB" dirty="0"/>
              <a:t> </a:t>
            </a:r>
            <a:r>
              <a:rPr lang="en-GB" dirty="0" err="1"/>
              <a:t>artmaktadır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Saha</a:t>
            </a:r>
            <a:r>
              <a:rPr lang="en-GB" dirty="0"/>
              <a:t> </a:t>
            </a:r>
            <a:r>
              <a:rPr lang="en-GB" dirty="0" err="1"/>
              <a:t>çalışmalarımız</a:t>
            </a:r>
            <a:r>
              <a:rPr lang="en-GB" dirty="0"/>
              <a:t> da </a:t>
            </a:r>
            <a:r>
              <a:rPr lang="en-GB" dirty="0" err="1"/>
              <a:t>gördük</a:t>
            </a:r>
            <a:r>
              <a:rPr lang="en-GB" dirty="0"/>
              <a:t> </a:t>
            </a:r>
            <a:r>
              <a:rPr lang="en-GB" dirty="0" err="1"/>
              <a:t>ki</a:t>
            </a:r>
            <a:r>
              <a:rPr lang="en-GB" dirty="0"/>
              <a:t> </a:t>
            </a:r>
            <a:r>
              <a:rPr lang="en-GB" dirty="0" err="1"/>
              <a:t>firmaların</a:t>
            </a:r>
            <a:r>
              <a:rPr lang="en-GB" dirty="0"/>
              <a:t> </a:t>
            </a:r>
            <a:r>
              <a:rPr lang="en-GB" dirty="0" err="1"/>
              <a:t>ürünler</a:t>
            </a:r>
            <a:r>
              <a:rPr lang="en-GB" dirty="0"/>
              <a:t> </a:t>
            </a:r>
            <a:r>
              <a:rPr lang="en-GB" dirty="0" err="1"/>
              <a:t>açısın</a:t>
            </a:r>
            <a:r>
              <a:rPr lang="en-GB" dirty="0"/>
              <a:t> </a:t>
            </a:r>
            <a:r>
              <a:rPr lang="en-GB" dirty="0" err="1"/>
              <a:t>dan</a:t>
            </a:r>
            <a:r>
              <a:rPr lang="en-GB" dirty="0"/>
              <a:t> </a:t>
            </a:r>
            <a:r>
              <a:rPr lang="en-GB" dirty="0" err="1"/>
              <a:t>büyük</a:t>
            </a:r>
            <a:r>
              <a:rPr lang="en-GB" dirty="0"/>
              <a:t> </a:t>
            </a:r>
            <a:r>
              <a:rPr lang="en-GB" dirty="0" err="1"/>
              <a:t>sıkıntıları</a:t>
            </a:r>
            <a:r>
              <a:rPr lang="en-GB" dirty="0"/>
              <a:t> </a:t>
            </a:r>
            <a:r>
              <a:rPr lang="en-GB" dirty="0" err="1"/>
              <a:t>vardır</a:t>
            </a:r>
            <a:r>
              <a:rPr lang="en-GB" dirty="0"/>
              <a:t>. Bu durum </a:t>
            </a:r>
            <a:r>
              <a:rPr lang="en-GB" dirty="0" err="1"/>
              <a:t>üzerine</a:t>
            </a:r>
            <a:r>
              <a:rPr lang="en-GB" dirty="0"/>
              <a:t> </a:t>
            </a:r>
            <a:r>
              <a:rPr lang="en-GB" dirty="0" err="1"/>
              <a:t>bizler</a:t>
            </a:r>
            <a:r>
              <a:rPr lang="en-GB" dirty="0"/>
              <a:t> </a:t>
            </a:r>
            <a:r>
              <a:rPr lang="en-GB" dirty="0" err="1"/>
              <a:t>yine</a:t>
            </a:r>
            <a:r>
              <a:rPr lang="en-GB" dirty="0"/>
              <a:t> </a:t>
            </a:r>
            <a:r>
              <a:rPr lang="en-GB" dirty="0" err="1"/>
              <a:t>farklı</a:t>
            </a:r>
            <a:r>
              <a:rPr lang="en-GB" dirty="0"/>
              <a:t> </a:t>
            </a:r>
            <a:r>
              <a:rPr lang="en-GB" dirty="0" err="1"/>
              <a:t>farklı</a:t>
            </a:r>
            <a:r>
              <a:rPr lang="en-GB" dirty="0"/>
              <a:t> </a:t>
            </a:r>
            <a:r>
              <a:rPr lang="en-GB" dirty="0" err="1"/>
              <a:t>alanlar</a:t>
            </a:r>
            <a:r>
              <a:rPr lang="en-GB" dirty="0"/>
              <a:t> da </a:t>
            </a:r>
            <a:r>
              <a:rPr lang="en-GB" dirty="0" err="1"/>
              <a:t>ürün</a:t>
            </a:r>
            <a:r>
              <a:rPr lang="en-GB" dirty="0"/>
              <a:t> </a:t>
            </a:r>
            <a:r>
              <a:rPr lang="en-GB" dirty="0" err="1"/>
              <a:t>üretimleri</a:t>
            </a:r>
            <a:r>
              <a:rPr lang="en-GB" dirty="0"/>
              <a:t> </a:t>
            </a:r>
            <a:r>
              <a:rPr lang="en-GB" dirty="0" err="1"/>
              <a:t>gerçekleştirdik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firmalarımızın</a:t>
            </a:r>
            <a:r>
              <a:rPr lang="en-GB" dirty="0"/>
              <a:t> </a:t>
            </a:r>
            <a:r>
              <a:rPr lang="en-GB" dirty="0" err="1"/>
              <a:t>beğenisine</a:t>
            </a:r>
            <a:r>
              <a:rPr lang="en-GB" dirty="0"/>
              <a:t> </a:t>
            </a:r>
            <a:r>
              <a:rPr lang="en-GB" dirty="0" err="1"/>
              <a:t>sunduk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üst</a:t>
            </a:r>
            <a:r>
              <a:rPr lang="en-GB" dirty="0"/>
              <a:t> </a:t>
            </a:r>
            <a:r>
              <a:rPr lang="en-GB" dirty="0" err="1"/>
              <a:t>düzey</a:t>
            </a:r>
            <a:r>
              <a:rPr lang="en-GB" dirty="0"/>
              <a:t> </a:t>
            </a:r>
            <a:r>
              <a:rPr lang="en-GB" dirty="0" err="1"/>
              <a:t>memnuniyet</a:t>
            </a:r>
            <a:r>
              <a:rPr lang="en-GB" dirty="0"/>
              <a:t> </a:t>
            </a:r>
            <a:r>
              <a:rPr lang="en-GB" dirty="0" err="1"/>
              <a:t>verici</a:t>
            </a:r>
            <a:r>
              <a:rPr lang="en-GB" dirty="0"/>
              <a:t> </a:t>
            </a:r>
            <a:r>
              <a:rPr lang="en-GB" dirty="0" err="1"/>
              <a:t>geri</a:t>
            </a:r>
            <a:r>
              <a:rPr lang="en-GB" dirty="0"/>
              <a:t> </a:t>
            </a:r>
            <a:r>
              <a:rPr lang="en-GB" dirty="0" err="1"/>
              <a:t>dönüşler</a:t>
            </a:r>
            <a:r>
              <a:rPr lang="en-GB" dirty="0"/>
              <a:t> </a:t>
            </a:r>
            <a:r>
              <a:rPr lang="en-GB" dirty="0" err="1"/>
              <a:t>aldık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/>
              <a:t>Bu durum </a:t>
            </a:r>
            <a:r>
              <a:rPr lang="en-GB" dirty="0" err="1"/>
              <a:t>üzerine</a:t>
            </a:r>
            <a:r>
              <a:rPr lang="en-GB" dirty="0"/>
              <a:t> </a:t>
            </a: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fabrikalar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tesisler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yeni</a:t>
            </a:r>
            <a:r>
              <a:rPr lang="en-GB" dirty="0"/>
              <a:t> </a:t>
            </a:r>
            <a:r>
              <a:rPr lang="en-GB" dirty="0" err="1"/>
              <a:t>projeler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ürünler</a:t>
            </a:r>
            <a:r>
              <a:rPr lang="en-GB" dirty="0"/>
              <a:t> </a:t>
            </a:r>
            <a:r>
              <a:rPr lang="en-GB" dirty="0" err="1"/>
              <a:t>geliştirmeye</a:t>
            </a:r>
            <a:r>
              <a:rPr lang="en-GB" dirty="0"/>
              <a:t> </a:t>
            </a:r>
            <a:r>
              <a:rPr lang="en-GB" dirty="0" err="1"/>
              <a:t>başladık</a:t>
            </a:r>
            <a:r>
              <a:rPr lang="en-GB" dirty="0"/>
              <a:t>. </a:t>
            </a:r>
            <a:r>
              <a:rPr lang="en-GB" dirty="0" err="1"/>
              <a:t>Tecrübelerimizin</a:t>
            </a:r>
            <a:r>
              <a:rPr lang="en-GB" dirty="0"/>
              <a:t> </a:t>
            </a:r>
            <a:r>
              <a:rPr lang="en-GB" dirty="0" err="1"/>
              <a:t>yoğunluğun</a:t>
            </a:r>
            <a:r>
              <a:rPr lang="en-GB" dirty="0"/>
              <a:t> da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ışığın</a:t>
            </a:r>
            <a:r>
              <a:rPr lang="en-GB" dirty="0"/>
              <a:t> da </a:t>
            </a: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ürünler</a:t>
            </a:r>
            <a:r>
              <a:rPr lang="en-GB" dirty="0"/>
              <a:t> </a:t>
            </a:r>
            <a:r>
              <a:rPr lang="en-GB" dirty="0" err="1"/>
              <a:t>alanın</a:t>
            </a:r>
            <a:r>
              <a:rPr lang="en-GB" dirty="0"/>
              <a:t> da </a:t>
            </a:r>
            <a:r>
              <a:rPr lang="en-GB" dirty="0" err="1"/>
              <a:t>üst</a:t>
            </a:r>
            <a:r>
              <a:rPr lang="en-GB" dirty="0"/>
              <a:t> </a:t>
            </a:r>
            <a:r>
              <a:rPr lang="en-GB" dirty="0" err="1"/>
              <a:t>düzey</a:t>
            </a:r>
            <a:r>
              <a:rPr lang="en-GB" dirty="0"/>
              <a:t> </a:t>
            </a:r>
            <a:r>
              <a:rPr lang="en-GB" dirty="0" err="1"/>
              <a:t>kaliteyi</a:t>
            </a:r>
            <a:r>
              <a:rPr lang="en-GB" dirty="0"/>
              <a:t> </a:t>
            </a:r>
            <a:r>
              <a:rPr lang="en-GB" dirty="0" err="1"/>
              <a:t>yakaladık</a:t>
            </a:r>
            <a:r>
              <a:rPr lang="en-GB" dirty="0"/>
              <a:t>.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751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Her </a:t>
            </a:r>
            <a:r>
              <a:rPr lang="en-GB" dirty="0" err="1"/>
              <a:t>türlü</a:t>
            </a:r>
            <a:r>
              <a:rPr lang="en-GB" dirty="0"/>
              <a:t> </a:t>
            </a:r>
            <a:r>
              <a:rPr lang="en-GB" dirty="0" err="1"/>
              <a:t>hammadde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yarı</a:t>
            </a:r>
            <a:r>
              <a:rPr lang="en-GB" dirty="0"/>
              <a:t> </a:t>
            </a:r>
            <a:r>
              <a:rPr lang="en-GB" dirty="0" err="1"/>
              <a:t>mamullerin</a:t>
            </a:r>
            <a:r>
              <a:rPr lang="en-GB" dirty="0"/>
              <a:t> </a:t>
            </a:r>
            <a:r>
              <a:rPr lang="en-GB" dirty="0" err="1"/>
              <a:t>döküm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talaşlı</a:t>
            </a:r>
            <a:r>
              <a:rPr lang="en-GB" dirty="0"/>
              <a:t> </a:t>
            </a:r>
            <a:r>
              <a:rPr lang="en-GB" dirty="0" err="1"/>
              <a:t>imalatın</a:t>
            </a:r>
            <a:r>
              <a:rPr lang="en-GB" dirty="0"/>
              <a:t> da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üst</a:t>
            </a:r>
            <a:r>
              <a:rPr lang="en-GB" dirty="0"/>
              <a:t> </a:t>
            </a:r>
            <a:r>
              <a:rPr lang="en-GB" dirty="0" err="1"/>
              <a:t>düzey</a:t>
            </a:r>
            <a:r>
              <a:rPr lang="en-GB" dirty="0"/>
              <a:t> </a:t>
            </a:r>
            <a:r>
              <a:rPr lang="en-GB" dirty="0" err="1"/>
              <a:t>kaliteye</a:t>
            </a:r>
            <a:r>
              <a:rPr lang="en-GB" dirty="0"/>
              <a:t> </a:t>
            </a:r>
            <a:r>
              <a:rPr lang="en-GB" dirty="0" err="1"/>
              <a:t>ulaşıp</a:t>
            </a:r>
            <a:r>
              <a:rPr lang="en-GB" dirty="0"/>
              <a:t> </a:t>
            </a:r>
            <a:r>
              <a:rPr lang="en-GB" dirty="0" err="1"/>
              <a:t>bu</a:t>
            </a:r>
            <a:r>
              <a:rPr lang="en-GB" dirty="0"/>
              <a:t> </a:t>
            </a:r>
            <a:r>
              <a:rPr lang="en-GB" dirty="0" err="1"/>
              <a:t>konu</a:t>
            </a:r>
            <a:r>
              <a:rPr lang="en-GB" dirty="0"/>
              <a:t> da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bilgi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birikime</a:t>
            </a:r>
            <a:r>
              <a:rPr lang="en-GB" dirty="0"/>
              <a:t> </a:t>
            </a:r>
            <a:r>
              <a:rPr lang="en-GB" dirty="0" err="1"/>
              <a:t>sahip</a:t>
            </a:r>
            <a:r>
              <a:rPr lang="en-GB" dirty="0"/>
              <a:t> </a:t>
            </a:r>
            <a:r>
              <a:rPr lang="en-GB" dirty="0" err="1"/>
              <a:t>olduk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Amacımız</a:t>
            </a:r>
            <a:r>
              <a:rPr lang="en-GB" dirty="0"/>
              <a:t> </a:t>
            </a:r>
            <a:r>
              <a:rPr lang="en-GB" dirty="0" err="1"/>
              <a:t>artık</a:t>
            </a:r>
            <a:r>
              <a:rPr lang="en-GB" dirty="0"/>
              <a:t> </a:t>
            </a:r>
            <a:r>
              <a:rPr lang="en-GB" dirty="0" err="1"/>
              <a:t>geleceğin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hassas</a:t>
            </a:r>
            <a:r>
              <a:rPr lang="en-GB" dirty="0"/>
              <a:t> </a:t>
            </a:r>
            <a:r>
              <a:rPr lang="en-GB" dirty="0" err="1"/>
              <a:t>teknoloji</a:t>
            </a:r>
            <a:r>
              <a:rPr lang="en-GB" dirty="0"/>
              <a:t> </a:t>
            </a:r>
            <a:r>
              <a:rPr lang="en-GB" dirty="0" err="1"/>
              <a:t>ürünlerini</a:t>
            </a:r>
            <a:r>
              <a:rPr lang="en-GB" dirty="0"/>
              <a:t> </a:t>
            </a:r>
            <a:r>
              <a:rPr lang="en-GB" dirty="0" err="1"/>
              <a:t>geliştirmek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milletimizin</a:t>
            </a:r>
            <a:r>
              <a:rPr lang="en-GB" dirty="0"/>
              <a:t> </a:t>
            </a:r>
            <a:r>
              <a:rPr lang="en-GB" dirty="0" err="1"/>
              <a:t>hizmetine</a:t>
            </a:r>
            <a:r>
              <a:rPr lang="en-GB" dirty="0"/>
              <a:t> </a:t>
            </a:r>
            <a:r>
              <a:rPr lang="en-GB" dirty="0" err="1"/>
              <a:t>sunmaktır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/>
              <a:t>Ana </a:t>
            </a:r>
            <a:r>
              <a:rPr lang="en-GB" dirty="0" err="1"/>
              <a:t>pazarlar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; </a:t>
            </a:r>
            <a:r>
              <a:rPr lang="en-GB" dirty="0" err="1"/>
              <a:t>Gemi</a:t>
            </a:r>
            <a:r>
              <a:rPr lang="en-GB" dirty="0"/>
              <a:t> </a:t>
            </a:r>
            <a:r>
              <a:rPr lang="en-GB" dirty="0" err="1"/>
              <a:t>İnşa</a:t>
            </a:r>
            <a:r>
              <a:rPr lang="en-GB" dirty="0"/>
              <a:t>-Denizcilik </a:t>
            </a:r>
            <a:r>
              <a:rPr lang="en-GB" dirty="0" err="1"/>
              <a:t>Sanayi</a:t>
            </a:r>
            <a:r>
              <a:rPr lang="en-GB" dirty="0"/>
              <a:t>, Su </a:t>
            </a:r>
            <a:r>
              <a:rPr lang="en-GB" dirty="0" err="1"/>
              <a:t>Arıtma</a:t>
            </a:r>
            <a:r>
              <a:rPr lang="en-GB" dirty="0"/>
              <a:t> </a:t>
            </a:r>
            <a:r>
              <a:rPr lang="en-GB" dirty="0" err="1"/>
              <a:t>Tesisleri</a:t>
            </a:r>
            <a:r>
              <a:rPr lang="en-GB" dirty="0"/>
              <a:t>, Su </a:t>
            </a:r>
            <a:r>
              <a:rPr lang="en-GB" dirty="0" err="1"/>
              <a:t>Dağıtım</a:t>
            </a:r>
            <a:r>
              <a:rPr lang="en-GB" dirty="0"/>
              <a:t> </a:t>
            </a:r>
            <a:r>
              <a:rPr lang="en-GB" dirty="0" err="1"/>
              <a:t>Şebekeleri</a:t>
            </a:r>
            <a:r>
              <a:rPr lang="en-GB" dirty="0"/>
              <a:t>, Proses </a:t>
            </a:r>
            <a:r>
              <a:rPr lang="en-GB" dirty="0" err="1"/>
              <a:t>Endüstrileri</a:t>
            </a:r>
            <a:r>
              <a:rPr lang="en-GB" dirty="0"/>
              <a:t>, </a:t>
            </a:r>
            <a:r>
              <a:rPr lang="en-GB" dirty="0" err="1"/>
              <a:t>Gübre</a:t>
            </a:r>
            <a:r>
              <a:rPr lang="en-GB" dirty="0"/>
              <a:t> </a:t>
            </a:r>
            <a:r>
              <a:rPr lang="en-GB" dirty="0" err="1"/>
              <a:t>Fabrikaları</a:t>
            </a:r>
            <a:r>
              <a:rPr lang="en-GB" dirty="0"/>
              <a:t>, </a:t>
            </a:r>
            <a:r>
              <a:rPr lang="en-GB" dirty="0" err="1"/>
              <a:t>Tekstil</a:t>
            </a:r>
            <a:r>
              <a:rPr lang="en-GB" dirty="0"/>
              <a:t> </a:t>
            </a:r>
            <a:r>
              <a:rPr lang="en-GB" dirty="0" err="1"/>
              <a:t>Fabrikaları</a:t>
            </a:r>
            <a:r>
              <a:rPr lang="en-GB" dirty="0"/>
              <a:t>, </a:t>
            </a:r>
            <a:r>
              <a:rPr lang="en-GB" dirty="0" err="1"/>
              <a:t>Santraller</a:t>
            </a:r>
            <a:r>
              <a:rPr lang="en-GB" dirty="0"/>
              <a:t>, Çelik </a:t>
            </a:r>
            <a:r>
              <a:rPr lang="en-GB" dirty="0" err="1"/>
              <a:t>Tesisleri</a:t>
            </a:r>
            <a:r>
              <a:rPr lang="en-GB" dirty="0"/>
              <a:t>, </a:t>
            </a:r>
            <a:r>
              <a:rPr lang="en-GB" dirty="0" err="1"/>
              <a:t>Kimyasal</a:t>
            </a:r>
            <a:r>
              <a:rPr lang="en-GB" dirty="0"/>
              <a:t> </a:t>
            </a:r>
            <a:r>
              <a:rPr lang="en-GB" dirty="0" err="1"/>
              <a:t>Tesisler</a:t>
            </a:r>
            <a:r>
              <a:rPr lang="en-GB" dirty="0"/>
              <a:t>, </a:t>
            </a:r>
            <a:r>
              <a:rPr lang="en-GB" dirty="0" err="1"/>
              <a:t>Doğalgaz</a:t>
            </a:r>
            <a:r>
              <a:rPr lang="en-GB" dirty="0"/>
              <a:t>, LPG, </a:t>
            </a:r>
            <a:r>
              <a:rPr lang="en-GB" dirty="0" err="1"/>
              <a:t>Petrokimya</a:t>
            </a:r>
            <a:r>
              <a:rPr lang="en-GB" dirty="0"/>
              <a:t>, Gıda, </a:t>
            </a:r>
            <a:r>
              <a:rPr lang="en-GB" dirty="0" err="1"/>
              <a:t>Çimento</a:t>
            </a:r>
            <a:r>
              <a:rPr lang="en-GB" dirty="0"/>
              <a:t>, </a:t>
            </a:r>
            <a:r>
              <a:rPr lang="en-GB" dirty="0" err="1"/>
              <a:t>Kâğıt</a:t>
            </a:r>
            <a:r>
              <a:rPr lang="en-GB" dirty="0"/>
              <a:t>, </a:t>
            </a:r>
            <a:r>
              <a:rPr lang="en-GB" dirty="0" err="1"/>
              <a:t>İlaç</a:t>
            </a:r>
            <a:r>
              <a:rPr lang="en-GB" dirty="0"/>
              <a:t> </a:t>
            </a:r>
            <a:r>
              <a:rPr lang="en-GB" dirty="0" err="1"/>
              <a:t>üretimi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İnşaat </a:t>
            </a:r>
            <a:r>
              <a:rPr lang="en-GB" dirty="0" err="1"/>
              <a:t>mekaniği</a:t>
            </a:r>
            <a:r>
              <a:rPr lang="en-GB" dirty="0"/>
              <a:t> </a:t>
            </a:r>
            <a:r>
              <a:rPr lang="en-GB" dirty="0" err="1"/>
              <a:t>sektörlerinde</a:t>
            </a:r>
            <a:r>
              <a:rPr lang="en-GB" dirty="0"/>
              <a:t> </a:t>
            </a:r>
            <a:r>
              <a:rPr lang="en-GB" dirty="0" err="1"/>
              <a:t>faaliyet</a:t>
            </a:r>
            <a:r>
              <a:rPr lang="en-GB" dirty="0"/>
              <a:t> </a:t>
            </a:r>
            <a:r>
              <a:rPr lang="en-GB" dirty="0" err="1"/>
              <a:t>göstermektedir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Ürün</a:t>
            </a:r>
            <a:r>
              <a:rPr lang="en-GB" dirty="0"/>
              <a:t> </a:t>
            </a:r>
            <a:r>
              <a:rPr lang="en-GB" dirty="0" err="1"/>
              <a:t>gamımız</a:t>
            </a:r>
            <a:r>
              <a:rPr lang="en-GB" dirty="0"/>
              <a:t> da </a:t>
            </a:r>
            <a:r>
              <a:rPr lang="en-GB" dirty="0" err="1"/>
              <a:t>Pnömatik</a:t>
            </a:r>
            <a:r>
              <a:rPr lang="en-GB" dirty="0"/>
              <a:t> </a:t>
            </a:r>
            <a:r>
              <a:rPr lang="en-GB" dirty="0" err="1"/>
              <a:t>Aktüatörler</a:t>
            </a:r>
            <a:r>
              <a:rPr lang="en-GB" dirty="0"/>
              <a:t>, </a:t>
            </a:r>
            <a:r>
              <a:rPr lang="en-GB" dirty="0" err="1"/>
              <a:t>Pozisyonerler</a:t>
            </a:r>
            <a:r>
              <a:rPr lang="en-GB" dirty="0"/>
              <a:t>, </a:t>
            </a:r>
            <a:r>
              <a:rPr lang="en-GB" dirty="0" err="1"/>
              <a:t>Elektrikli</a:t>
            </a:r>
            <a:r>
              <a:rPr lang="en-GB" dirty="0"/>
              <a:t> </a:t>
            </a:r>
            <a:r>
              <a:rPr lang="en-GB" dirty="0" err="1"/>
              <a:t>Aktüatörler</a:t>
            </a:r>
            <a:r>
              <a:rPr lang="en-GB" dirty="0"/>
              <a:t>, </a:t>
            </a:r>
            <a:r>
              <a:rPr lang="en-GB" dirty="0" err="1"/>
              <a:t>Patlaç</a:t>
            </a:r>
            <a:r>
              <a:rPr lang="en-GB" dirty="0"/>
              <a:t> </a:t>
            </a:r>
            <a:r>
              <a:rPr lang="en-GB" dirty="0" err="1"/>
              <a:t>Valfler</a:t>
            </a:r>
            <a:r>
              <a:rPr lang="en-GB" dirty="0"/>
              <a:t>, Solenoid </a:t>
            </a:r>
            <a:r>
              <a:rPr lang="en-GB" dirty="0" err="1"/>
              <a:t>Valfler</a:t>
            </a:r>
            <a:r>
              <a:rPr lang="en-GB" dirty="0"/>
              <a:t>, </a:t>
            </a:r>
            <a:r>
              <a:rPr lang="en-GB" dirty="0" err="1"/>
              <a:t>Ventiller</a:t>
            </a:r>
            <a:r>
              <a:rPr lang="en-GB" dirty="0"/>
              <a:t>, </a:t>
            </a:r>
            <a:r>
              <a:rPr lang="en-GB" dirty="0" err="1"/>
              <a:t>Kelebek</a:t>
            </a:r>
            <a:r>
              <a:rPr lang="en-GB" dirty="0"/>
              <a:t> </a:t>
            </a:r>
            <a:r>
              <a:rPr lang="en-GB" dirty="0" err="1"/>
              <a:t>Vanalar</a:t>
            </a:r>
            <a:r>
              <a:rPr lang="en-GB" dirty="0"/>
              <a:t>, Paslanmaz </a:t>
            </a:r>
            <a:r>
              <a:rPr lang="en-GB" dirty="0" err="1"/>
              <a:t>Küresel</a:t>
            </a:r>
            <a:r>
              <a:rPr lang="en-GB" dirty="0"/>
              <a:t> </a:t>
            </a:r>
            <a:r>
              <a:rPr lang="en-GB" dirty="0" err="1"/>
              <a:t>Vanalar</a:t>
            </a:r>
            <a:r>
              <a:rPr lang="en-GB" dirty="0"/>
              <a:t>, </a:t>
            </a:r>
            <a:r>
              <a:rPr lang="en-GB" dirty="0" err="1"/>
              <a:t>Özel</a:t>
            </a:r>
            <a:r>
              <a:rPr lang="en-GB" dirty="0"/>
              <a:t> Proses </a:t>
            </a:r>
            <a:r>
              <a:rPr lang="en-GB" dirty="0" err="1"/>
              <a:t>Vanaları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Proses </a:t>
            </a:r>
            <a:r>
              <a:rPr lang="en-GB" dirty="0" err="1"/>
              <a:t>Uygulamaları</a:t>
            </a:r>
            <a:r>
              <a:rPr lang="en-GB" dirty="0"/>
              <a:t> da </a:t>
            </a:r>
            <a:r>
              <a:rPr lang="en-GB" dirty="0" err="1"/>
              <a:t>Vardır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Yılların</a:t>
            </a:r>
            <a:r>
              <a:rPr lang="en-GB" dirty="0"/>
              <a:t> </a:t>
            </a:r>
            <a:r>
              <a:rPr lang="en-GB" dirty="0" err="1"/>
              <a:t>getirdiği</a:t>
            </a:r>
            <a:r>
              <a:rPr lang="en-GB" dirty="0"/>
              <a:t> </a:t>
            </a:r>
            <a:r>
              <a:rPr lang="en-GB" dirty="0" err="1"/>
              <a:t>uzmanlık</a:t>
            </a:r>
            <a:r>
              <a:rPr lang="en-GB" dirty="0"/>
              <a:t> </a:t>
            </a:r>
            <a:r>
              <a:rPr lang="en-GB" dirty="0" err="1"/>
              <a:t>sayesinde</a:t>
            </a:r>
            <a:r>
              <a:rPr lang="en-GB" dirty="0"/>
              <a:t> </a:t>
            </a:r>
            <a:r>
              <a:rPr lang="en-GB" dirty="0" err="1"/>
              <a:t>ülkemiz</a:t>
            </a:r>
            <a:r>
              <a:rPr lang="en-GB" dirty="0"/>
              <a:t> de; </a:t>
            </a:r>
            <a:r>
              <a:rPr lang="en-GB" dirty="0" err="1"/>
              <a:t>rakiplerine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b="1" dirty="0"/>
              <a:t>3-4 </a:t>
            </a:r>
            <a:r>
              <a:rPr lang="en-GB" b="1" dirty="0" err="1"/>
              <a:t>kat</a:t>
            </a:r>
            <a:r>
              <a:rPr lang="en-GB" b="1" dirty="0"/>
              <a:t> </a:t>
            </a:r>
            <a:r>
              <a:rPr lang="en-GB" b="1" dirty="0" err="1"/>
              <a:t>daha</a:t>
            </a:r>
            <a:r>
              <a:rPr lang="en-GB" b="1" dirty="0"/>
              <a:t> </a:t>
            </a:r>
            <a:r>
              <a:rPr lang="en-GB" b="1" dirty="0" err="1"/>
              <a:t>uzun</a:t>
            </a:r>
            <a:r>
              <a:rPr lang="en-GB" b="1" dirty="0"/>
              <a:t> </a:t>
            </a:r>
            <a:r>
              <a:rPr lang="en-GB" b="1" dirty="0" err="1"/>
              <a:t>ömürlü</a:t>
            </a:r>
            <a:r>
              <a:rPr lang="en-GB" b="1" dirty="0"/>
              <a:t> </a:t>
            </a:r>
            <a:r>
              <a:rPr lang="en-GB" b="1" dirty="0" err="1"/>
              <a:t>ve</a:t>
            </a:r>
            <a:r>
              <a:rPr lang="en-GB" b="1" dirty="0"/>
              <a:t> </a:t>
            </a:r>
            <a:r>
              <a:rPr lang="en-GB" b="1" dirty="0" err="1"/>
              <a:t>fiyat</a:t>
            </a:r>
            <a:r>
              <a:rPr lang="en-GB" b="1" dirty="0"/>
              <a:t> </a:t>
            </a:r>
            <a:r>
              <a:rPr lang="en-GB" b="1" dirty="0" err="1"/>
              <a:t>avantajlı</a:t>
            </a:r>
            <a:r>
              <a:rPr lang="en-GB" b="1" dirty="0"/>
              <a:t> Pinch Vana - </a:t>
            </a:r>
            <a:r>
              <a:rPr lang="en-GB" b="1" dirty="0" err="1"/>
              <a:t>Granül</a:t>
            </a:r>
            <a:r>
              <a:rPr lang="en-GB" b="1" dirty="0"/>
              <a:t> Vana</a:t>
            </a:r>
            <a:r>
              <a:rPr lang="en-GB" dirty="0"/>
              <a:t> </a:t>
            </a:r>
            <a:r>
              <a:rPr lang="en-GB" dirty="0" err="1"/>
              <a:t>üretimini</a:t>
            </a:r>
            <a:r>
              <a:rPr lang="en-GB" dirty="0"/>
              <a:t> </a:t>
            </a:r>
            <a:r>
              <a:rPr lang="en-GB" dirty="0" err="1"/>
              <a:t>kendi</a:t>
            </a:r>
            <a:r>
              <a:rPr lang="en-GB" dirty="0"/>
              <a:t> </a:t>
            </a:r>
            <a:r>
              <a:rPr lang="en-GB" dirty="0" err="1"/>
              <a:t>imkânlarımızla</a:t>
            </a:r>
            <a:r>
              <a:rPr lang="en-GB" dirty="0"/>
              <a:t> </a:t>
            </a:r>
            <a:r>
              <a:rPr lang="en-GB" dirty="0" err="1"/>
              <a:t>gerçekleştirdik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ürünümüzü</a:t>
            </a:r>
            <a:r>
              <a:rPr lang="en-GB" dirty="0"/>
              <a:t> </a:t>
            </a:r>
            <a:r>
              <a:rPr lang="en-GB" dirty="0" err="1"/>
              <a:t>hazır</a:t>
            </a:r>
            <a:r>
              <a:rPr lang="en-GB" dirty="0"/>
              <a:t> hale </a:t>
            </a:r>
            <a:r>
              <a:rPr lang="en-GB" dirty="0" err="1"/>
              <a:t>getirdik</a:t>
            </a:r>
            <a:r>
              <a:rPr lang="en-GB" dirty="0"/>
              <a:t>. </a:t>
            </a:r>
            <a:r>
              <a:rPr lang="tr-TR" dirty="0" smtClean="0"/>
              <a:t>Aynı zaman da </a:t>
            </a:r>
            <a:r>
              <a:rPr lang="en-GB" sz="2400" dirty="0" err="1" smtClean="0"/>
              <a:t>Yeni</a:t>
            </a:r>
            <a:r>
              <a:rPr lang="en-GB" sz="2400" dirty="0" smtClean="0"/>
              <a:t> </a:t>
            </a:r>
            <a:r>
              <a:rPr lang="en-GB" sz="2400" dirty="0" err="1"/>
              <a:t>ve</a:t>
            </a:r>
            <a:r>
              <a:rPr lang="en-GB" sz="2400" dirty="0"/>
              <a:t> </a:t>
            </a:r>
            <a:r>
              <a:rPr lang="en-GB" sz="2400" dirty="0" err="1"/>
              <a:t>teknolojik</a:t>
            </a:r>
            <a:r>
              <a:rPr lang="en-GB" sz="2400" dirty="0"/>
              <a:t> </a:t>
            </a:r>
            <a:r>
              <a:rPr lang="en-GB" sz="2400" dirty="0" err="1"/>
              <a:t>yeni</a:t>
            </a:r>
            <a:r>
              <a:rPr lang="en-GB" sz="2400" dirty="0"/>
              <a:t> </a:t>
            </a:r>
            <a:r>
              <a:rPr lang="en-GB" sz="2400" dirty="0" err="1"/>
              <a:t>ürünlere</a:t>
            </a:r>
            <a:r>
              <a:rPr lang="en-GB" sz="2400" dirty="0"/>
              <a:t> ait </a:t>
            </a:r>
            <a:r>
              <a:rPr lang="en-GB" sz="2400" dirty="0" err="1"/>
              <a:t>çalışmalarımız</a:t>
            </a:r>
            <a:r>
              <a:rPr lang="en-GB" sz="2400" dirty="0"/>
              <a:t> </a:t>
            </a:r>
            <a:r>
              <a:rPr lang="en-GB" sz="2400" dirty="0" err="1"/>
              <a:t>ar-ge</a:t>
            </a:r>
            <a:r>
              <a:rPr lang="en-GB" sz="2400" dirty="0"/>
              <a:t> </a:t>
            </a:r>
            <a:r>
              <a:rPr lang="en-GB" sz="2400" dirty="0" err="1"/>
              <a:t>departmanımız</a:t>
            </a:r>
            <a:r>
              <a:rPr lang="en-GB" sz="2400" dirty="0"/>
              <a:t> </a:t>
            </a:r>
            <a:r>
              <a:rPr lang="en-GB" sz="2400" dirty="0" err="1"/>
              <a:t>sayesin</a:t>
            </a:r>
            <a:r>
              <a:rPr lang="en-GB" sz="2400" dirty="0"/>
              <a:t> de </a:t>
            </a:r>
            <a:r>
              <a:rPr lang="en-GB" sz="2400" dirty="0" err="1"/>
              <a:t>hızla</a:t>
            </a:r>
            <a:r>
              <a:rPr lang="en-GB" sz="2400" dirty="0"/>
              <a:t> </a:t>
            </a:r>
            <a:r>
              <a:rPr lang="en-GB" sz="2400" dirty="0" err="1"/>
              <a:t>hayata</a:t>
            </a:r>
            <a:r>
              <a:rPr lang="en-GB" sz="2400" dirty="0"/>
              <a:t> </a:t>
            </a:r>
            <a:r>
              <a:rPr lang="en-GB" sz="2400" dirty="0" err="1"/>
              <a:t>geçmektedir</a:t>
            </a:r>
            <a:r>
              <a:rPr lang="en-GB" sz="2400" dirty="0"/>
              <a:t>.</a:t>
            </a:r>
            <a:endParaRPr lang="tr-TR" sz="2400" dirty="0"/>
          </a:p>
          <a:p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7464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b="1" cap="all" dirty="0"/>
              <a:t>FAALİYET ALANI</a:t>
            </a:r>
          </a:p>
          <a:p>
            <a:r>
              <a:rPr lang="en-GB" dirty="0" err="1" smtClean="0"/>
              <a:t>Faaliyet</a:t>
            </a:r>
            <a:r>
              <a:rPr lang="en-GB" dirty="0" smtClean="0"/>
              <a:t> </a:t>
            </a:r>
            <a:r>
              <a:rPr lang="en-GB" dirty="0"/>
              <a:t>Alanı </a:t>
            </a:r>
            <a:r>
              <a:rPr lang="en-GB" dirty="0" err="1"/>
              <a:t>Nace</a:t>
            </a:r>
            <a:r>
              <a:rPr lang="en-GB" dirty="0"/>
              <a:t> </a:t>
            </a:r>
            <a:r>
              <a:rPr lang="en-GB" dirty="0" err="1"/>
              <a:t>lere</a:t>
            </a:r>
            <a:r>
              <a:rPr lang="en-GB" dirty="0"/>
              <a:t> uygun </a:t>
            </a:r>
            <a:r>
              <a:rPr lang="en-GB" dirty="0" err="1"/>
              <a:t>olarak</a:t>
            </a:r>
            <a:r>
              <a:rPr lang="en-GB" dirty="0"/>
              <a:t> : </a:t>
            </a:r>
            <a:endParaRPr lang="tr-TR" dirty="0"/>
          </a:p>
          <a:p>
            <a:r>
              <a:rPr lang="en-GB" dirty="0" smtClean="0"/>
              <a:t>Solenoid </a:t>
            </a:r>
            <a:r>
              <a:rPr lang="en-GB" dirty="0" err="1"/>
              <a:t>Valfler</a:t>
            </a:r>
            <a:r>
              <a:rPr lang="en-GB" dirty="0"/>
              <a:t>, Pinch </a:t>
            </a:r>
            <a:r>
              <a:rPr lang="en-GB" dirty="0" err="1"/>
              <a:t>Valfler</a:t>
            </a:r>
            <a:r>
              <a:rPr lang="en-GB" dirty="0"/>
              <a:t> , </a:t>
            </a:r>
            <a:r>
              <a:rPr lang="en-GB" dirty="0" err="1"/>
              <a:t>Pnömatik</a:t>
            </a:r>
            <a:r>
              <a:rPr lang="en-GB" dirty="0"/>
              <a:t> </a:t>
            </a:r>
            <a:r>
              <a:rPr lang="en-GB" dirty="0" err="1"/>
              <a:t>Güç</a:t>
            </a:r>
            <a:r>
              <a:rPr lang="en-GB" dirty="0"/>
              <a:t> </a:t>
            </a:r>
            <a:r>
              <a:rPr lang="en-GB" dirty="0" err="1"/>
              <a:t>Motorları</a:t>
            </a:r>
            <a:r>
              <a:rPr lang="en-GB" dirty="0"/>
              <a:t> , </a:t>
            </a:r>
            <a:r>
              <a:rPr lang="en-GB" dirty="0" err="1"/>
              <a:t>Pnömatik</a:t>
            </a:r>
            <a:r>
              <a:rPr lang="en-GB" dirty="0"/>
              <a:t> </a:t>
            </a:r>
            <a:r>
              <a:rPr lang="en-GB" dirty="0" err="1"/>
              <a:t>Aktuatörler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EYLEYİCİLER, </a:t>
            </a:r>
            <a:r>
              <a:rPr lang="en-GB" dirty="0" err="1"/>
              <a:t>Elektrikli</a:t>
            </a:r>
            <a:r>
              <a:rPr lang="en-GB" dirty="0"/>
              <a:t> </a:t>
            </a:r>
            <a:r>
              <a:rPr lang="en-GB" dirty="0" err="1"/>
              <a:t>Aktuatörler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EYLEYİCİLER </a:t>
            </a:r>
            <a:r>
              <a:rPr lang="en-GB" dirty="0" err="1"/>
              <a:t>Elektrikli</a:t>
            </a:r>
            <a:r>
              <a:rPr lang="en-GB" dirty="0"/>
              <a:t> </a:t>
            </a:r>
            <a:r>
              <a:rPr lang="en-GB" dirty="0" err="1"/>
              <a:t>Oransal</a:t>
            </a:r>
            <a:r>
              <a:rPr lang="en-GB" dirty="0"/>
              <a:t> </a:t>
            </a:r>
            <a:r>
              <a:rPr lang="en-GB" dirty="0" err="1"/>
              <a:t>Uzak</a:t>
            </a:r>
            <a:r>
              <a:rPr lang="en-GB" dirty="0"/>
              <a:t> </a:t>
            </a:r>
            <a:r>
              <a:rPr lang="en-GB" dirty="0" err="1"/>
              <a:t>Kumanda</a:t>
            </a:r>
            <a:r>
              <a:rPr lang="en-GB" dirty="0"/>
              <a:t> </a:t>
            </a:r>
            <a:r>
              <a:rPr lang="en-GB" dirty="0" err="1"/>
              <a:t>Aktuatörler</a:t>
            </a:r>
            <a:r>
              <a:rPr lang="en-GB" dirty="0"/>
              <a:t>, </a:t>
            </a:r>
            <a:r>
              <a:rPr lang="en-GB" dirty="0" err="1"/>
              <a:t>Endüstriyel</a:t>
            </a:r>
            <a:r>
              <a:rPr lang="en-GB" dirty="0"/>
              <a:t> </a:t>
            </a:r>
            <a:r>
              <a:rPr lang="en-GB" dirty="0" err="1"/>
              <a:t>Kontrol</a:t>
            </a:r>
            <a:r>
              <a:rPr lang="en-GB" dirty="0"/>
              <a:t> </a:t>
            </a:r>
            <a:r>
              <a:rPr lang="en-GB" dirty="0" err="1"/>
              <a:t>Vanaları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Otomasyon</a:t>
            </a:r>
            <a:r>
              <a:rPr lang="en-GB" dirty="0"/>
              <a:t> </a:t>
            </a:r>
            <a:r>
              <a:rPr lang="en-GB" dirty="0" err="1"/>
              <a:t>Sistemleri</a:t>
            </a:r>
            <a:r>
              <a:rPr lang="en-GB" dirty="0"/>
              <a:t> , </a:t>
            </a:r>
            <a:r>
              <a:rPr lang="en-GB" dirty="0" err="1"/>
              <a:t>Endüstriyel</a:t>
            </a:r>
            <a:r>
              <a:rPr lang="en-GB" dirty="0"/>
              <a:t> </a:t>
            </a:r>
            <a:r>
              <a:rPr lang="en-GB" dirty="0" err="1"/>
              <a:t>Pompalar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NEVİ Motor </a:t>
            </a:r>
            <a:r>
              <a:rPr lang="en-GB" dirty="0" err="1"/>
              <a:t>Sistemleri</a:t>
            </a:r>
            <a:r>
              <a:rPr lang="en-GB" dirty="0"/>
              <a:t>..</a:t>
            </a:r>
            <a:r>
              <a:rPr lang="en-GB" dirty="0" err="1"/>
              <a:t>Vd</a:t>
            </a:r>
            <a:r>
              <a:rPr lang="en-GB" dirty="0"/>
              <a:t> . </a:t>
            </a:r>
            <a:r>
              <a:rPr lang="en-GB" dirty="0" err="1"/>
              <a:t>Niş</a:t>
            </a:r>
            <a:r>
              <a:rPr lang="en-GB" dirty="0"/>
              <a:t> </a:t>
            </a:r>
            <a:r>
              <a:rPr lang="en-GB" dirty="0" err="1"/>
              <a:t>özel</a:t>
            </a:r>
            <a:r>
              <a:rPr lang="en-GB" dirty="0"/>
              <a:t> </a:t>
            </a:r>
            <a:r>
              <a:rPr lang="en-GB" dirty="0" err="1"/>
              <a:t>üretim</a:t>
            </a:r>
            <a:r>
              <a:rPr lang="en-GB" dirty="0"/>
              <a:t> </a:t>
            </a:r>
            <a:r>
              <a:rPr lang="en-GB" dirty="0" err="1"/>
              <a:t>müşteri</a:t>
            </a:r>
            <a:r>
              <a:rPr lang="en-GB" dirty="0"/>
              <a:t> </a:t>
            </a:r>
            <a:r>
              <a:rPr lang="en-GB" dirty="0" err="1"/>
              <a:t>özel</a:t>
            </a:r>
            <a:r>
              <a:rPr lang="en-GB" dirty="0"/>
              <a:t> </a:t>
            </a:r>
            <a:r>
              <a:rPr lang="en-GB" dirty="0" err="1"/>
              <a:t>taleplere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ürünler</a:t>
            </a:r>
            <a:r>
              <a:rPr lang="en-GB" dirty="0"/>
              <a:t> ...</a:t>
            </a:r>
            <a:endParaRPr lang="tr-TR" dirty="0"/>
          </a:p>
          <a:p>
            <a:r>
              <a:rPr lang="en-GB" dirty="0" err="1" smtClean="0"/>
              <a:t>Yonga</a:t>
            </a:r>
            <a:r>
              <a:rPr lang="en-GB" dirty="0" smtClean="0"/>
              <a:t> </a:t>
            </a:r>
            <a:r>
              <a:rPr lang="en-GB" dirty="0" err="1"/>
              <a:t>Teknoloji</a:t>
            </a:r>
            <a:r>
              <a:rPr lang="en-GB" dirty="0"/>
              <a:t> &amp; Meta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Sıkıştırma</a:t>
            </a:r>
            <a:r>
              <a:rPr lang="en-GB" dirty="0"/>
              <a:t> </a:t>
            </a:r>
            <a:r>
              <a:rPr lang="en-GB" dirty="0" err="1"/>
              <a:t>Vanaları</a:t>
            </a:r>
            <a:r>
              <a:rPr lang="en-GB" dirty="0"/>
              <a:t> ( Pinch Vana ) </a:t>
            </a:r>
            <a:r>
              <a:rPr lang="en-GB" dirty="0" err="1"/>
              <a:t>ve</a:t>
            </a:r>
            <a:r>
              <a:rPr lang="en-GB" dirty="0"/>
              <a:t> Y Tipi </a:t>
            </a:r>
            <a:r>
              <a:rPr lang="en-GB" dirty="0" err="1"/>
              <a:t>Çek</a:t>
            </a:r>
            <a:r>
              <a:rPr lang="en-GB" dirty="0"/>
              <a:t> </a:t>
            </a:r>
            <a:r>
              <a:rPr lang="en-GB" dirty="0" err="1"/>
              <a:t>Valfler</a:t>
            </a:r>
            <a:r>
              <a:rPr lang="en-GB" dirty="0"/>
              <a:t> </a:t>
            </a:r>
            <a:r>
              <a:rPr lang="en-GB" dirty="0" err="1"/>
              <a:t>vb</a:t>
            </a:r>
            <a:r>
              <a:rPr lang="en-GB" dirty="0"/>
              <a:t> . </a:t>
            </a:r>
            <a:r>
              <a:rPr lang="en-GB" dirty="0" err="1"/>
              <a:t>ürünlerimizin</a:t>
            </a:r>
            <a:r>
              <a:rPr lang="en-GB" dirty="0"/>
              <a:t> </a:t>
            </a:r>
            <a:r>
              <a:rPr lang="en-GB" dirty="0" err="1"/>
              <a:t>yanında</a:t>
            </a:r>
            <a:r>
              <a:rPr lang="en-GB" dirty="0"/>
              <a:t>,</a:t>
            </a:r>
            <a:endParaRPr lang="tr-TR" dirty="0"/>
          </a:p>
          <a:p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özel</a:t>
            </a:r>
            <a:r>
              <a:rPr lang="en-GB" dirty="0"/>
              <a:t> </a:t>
            </a:r>
            <a:r>
              <a:rPr lang="en-GB" dirty="0" err="1"/>
              <a:t>ortamlara</a:t>
            </a:r>
            <a:r>
              <a:rPr lang="en-GB" dirty="0"/>
              <a:t> uygun </a:t>
            </a:r>
            <a:r>
              <a:rPr lang="en-GB" dirty="0" err="1"/>
              <a:t>özel</a:t>
            </a:r>
            <a:r>
              <a:rPr lang="en-GB" dirty="0"/>
              <a:t> </a:t>
            </a:r>
            <a:r>
              <a:rPr lang="en-GB" dirty="0" err="1"/>
              <a:t>valfler</a:t>
            </a:r>
            <a:r>
              <a:rPr lang="en-GB" dirty="0"/>
              <a:t>, </a:t>
            </a:r>
            <a:r>
              <a:rPr lang="en-GB" dirty="0" err="1"/>
              <a:t>vanalar</a:t>
            </a:r>
            <a:r>
              <a:rPr lang="en-GB" dirty="0"/>
              <a:t>, Kuru </a:t>
            </a:r>
            <a:r>
              <a:rPr lang="en-GB" dirty="0" err="1"/>
              <a:t>koparma</a:t>
            </a:r>
            <a:r>
              <a:rPr lang="en-GB" dirty="0"/>
              <a:t> </a:t>
            </a:r>
            <a:r>
              <a:rPr lang="en-GB" dirty="0" err="1"/>
              <a:t>valfi</a:t>
            </a:r>
            <a:r>
              <a:rPr lang="en-GB" dirty="0"/>
              <a:t>, </a:t>
            </a:r>
            <a:r>
              <a:rPr lang="en-GB" dirty="0" err="1"/>
              <a:t>staubli</a:t>
            </a:r>
            <a:r>
              <a:rPr lang="en-GB" dirty="0"/>
              <a:t> coupling , </a:t>
            </a:r>
            <a:r>
              <a:rPr lang="en-GB" dirty="0" err="1"/>
              <a:t>JetValfler</a:t>
            </a:r>
            <a:r>
              <a:rPr lang="en-GB" dirty="0"/>
              <a:t> , </a:t>
            </a:r>
            <a:r>
              <a:rPr lang="en-GB" dirty="0" err="1"/>
              <a:t>pompalar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regülatörler</a:t>
            </a:r>
            <a:r>
              <a:rPr lang="en-GB" dirty="0"/>
              <a:t> </a:t>
            </a:r>
            <a:r>
              <a:rPr lang="en-GB" dirty="0" err="1"/>
              <a:t>üretim</a:t>
            </a:r>
            <a:r>
              <a:rPr lang="en-GB" dirty="0"/>
              <a:t> </a:t>
            </a:r>
            <a:r>
              <a:rPr lang="en-GB" dirty="0" err="1"/>
              <a:t>yeteneklerimizin</a:t>
            </a:r>
            <a:r>
              <a:rPr lang="en-GB" dirty="0"/>
              <a:t> </a:t>
            </a:r>
            <a:r>
              <a:rPr lang="en-GB" dirty="0" err="1"/>
              <a:t>dahilindedir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/>
              <a:t>Bu </a:t>
            </a:r>
            <a:r>
              <a:rPr lang="en-GB" dirty="0" err="1"/>
              <a:t>alanlar</a:t>
            </a:r>
            <a:r>
              <a:rPr lang="en-GB" dirty="0"/>
              <a:t> da </a:t>
            </a:r>
            <a:r>
              <a:rPr lang="en-GB" dirty="0" err="1"/>
              <a:t>ürün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proje</a:t>
            </a:r>
            <a:r>
              <a:rPr lang="en-GB" dirty="0"/>
              <a:t> </a:t>
            </a:r>
            <a:r>
              <a:rPr lang="en-GB" dirty="0" err="1"/>
              <a:t>kapsamın</a:t>
            </a:r>
            <a:r>
              <a:rPr lang="en-GB" dirty="0"/>
              <a:t> da </a:t>
            </a:r>
            <a:r>
              <a:rPr lang="en-GB" dirty="0" err="1"/>
              <a:t>üretim</a:t>
            </a:r>
            <a:r>
              <a:rPr lang="en-GB" dirty="0"/>
              <a:t> </a:t>
            </a:r>
            <a:r>
              <a:rPr lang="en-GB" dirty="0" err="1"/>
              <a:t>yapabilmekteyiz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aynı</a:t>
            </a:r>
            <a:r>
              <a:rPr lang="en-GB" dirty="0"/>
              <a:t> zaman da </a:t>
            </a:r>
            <a:r>
              <a:rPr lang="en-GB" dirty="0" err="1"/>
              <a:t>bu</a:t>
            </a:r>
            <a:r>
              <a:rPr lang="en-GB" dirty="0"/>
              <a:t> </a:t>
            </a:r>
            <a:r>
              <a:rPr lang="en-GB" dirty="0" err="1"/>
              <a:t>ürünlerin</a:t>
            </a:r>
            <a:r>
              <a:rPr lang="en-GB" dirty="0"/>
              <a:t> </a:t>
            </a:r>
            <a:r>
              <a:rPr lang="en-GB" dirty="0" err="1"/>
              <a:t>birbiriyle</a:t>
            </a:r>
            <a:r>
              <a:rPr lang="en-GB" dirty="0"/>
              <a:t> </a:t>
            </a:r>
            <a:r>
              <a:rPr lang="en-GB" dirty="0" err="1"/>
              <a:t>bağlantısını</a:t>
            </a:r>
            <a:r>
              <a:rPr lang="en-GB" dirty="0"/>
              <a:t> </a:t>
            </a:r>
            <a:r>
              <a:rPr lang="en-GB" dirty="0" err="1"/>
              <a:t>sağlayabilmekteyiz</a:t>
            </a:r>
            <a:r>
              <a:rPr lang="en-GB" dirty="0"/>
              <a:t>.</a:t>
            </a:r>
            <a:endParaRPr lang="tr-TR" dirty="0"/>
          </a:p>
          <a:p>
            <a:r>
              <a:rPr lang="en-GB" dirty="0" err="1"/>
              <a:t>Ürettiğimiz</a:t>
            </a:r>
            <a:r>
              <a:rPr lang="en-GB" dirty="0"/>
              <a:t> </a:t>
            </a:r>
            <a:r>
              <a:rPr lang="en-GB" dirty="0" err="1"/>
              <a:t>tüm</a:t>
            </a:r>
            <a:r>
              <a:rPr lang="en-GB" dirty="0"/>
              <a:t> </a:t>
            </a:r>
            <a:r>
              <a:rPr lang="en-GB" dirty="0" err="1"/>
              <a:t>ürünlerimizin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projelerimizin</a:t>
            </a:r>
            <a:r>
              <a:rPr lang="en-GB" dirty="0"/>
              <a:t> her </a:t>
            </a:r>
            <a:r>
              <a:rPr lang="en-GB" dirty="0" err="1"/>
              <a:t>çeşit</a:t>
            </a:r>
            <a:r>
              <a:rPr lang="en-GB" dirty="0"/>
              <a:t> </a:t>
            </a:r>
            <a:r>
              <a:rPr lang="en-GB" dirty="0" err="1"/>
              <a:t>dizaynlarını</a:t>
            </a:r>
            <a:r>
              <a:rPr lang="en-GB" dirty="0"/>
              <a:t> </a:t>
            </a:r>
            <a:r>
              <a:rPr lang="en-GB" dirty="0" err="1"/>
              <a:t>tasarımlarını</a:t>
            </a:r>
            <a:r>
              <a:rPr lang="en-GB" dirty="0"/>
              <a:t> </a:t>
            </a:r>
            <a:r>
              <a:rPr lang="en-GB" dirty="0" err="1"/>
              <a:t>kalıplarını</a:t>
            </a:r>
            <a:r>
              <a:rPr lang="en-GB" dirty="0"/>
              <a:t>, </a:t>
            </a:r>
            <a:r>
              <a:rPr lang="en-GB" dirty="0" err="1"/>
              <a:t>dökümlerini</a:t>
            </a:r>
            <a:r>
              <a:rPr lang="en-GB" dirty="0"/>
              <a:t>, </a:t>
            </a:r>
            <a:r>
              <a:rPr lang="en-GB" dirty="0" err="1"/>
              <a:t>talaşlı</a:t>
            </a:r>
            <a:r>
              <a:rPr lang="en-GB" dirty="0"/>
              <a:t> </a:t>
            </a:r>
            <a:r>
              <a:rPr lang="en-GB" dirty="0" err="1"/>
              <a:t>talaşsız</a:t>
            </a:r>
            <a:r>
              <a:rPr lang="en-GB" dirty="0"/>
              <a:t> </a:t>
            </a:r>
            <a:r>
              <a:rPr lang="en-GB" dirty="0" err="1"/>
              <a:t>imalatlarını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montajlarını</a:t>
            </a:r>
            <a:r>
              <a:rPr lang="en-GB" dirty="0"/>
              <a:t> , </a:t>
            </a:r>
            <a:r>
              <a:rPr lang="en-GB" dirty="0" err="1"/>
              <a:t>Testlerini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Özel</a:t>
            </a:r>
            <a:r>
              <a:rPr lang="en-GB" dirty="0"/>
              <a:t> Test </a:t>
            </a:r>
            <a:r>
              <a:rPr lang="en-GB" dirty="0" err="1"/>
              <a:t>makinalarını</a:t>
            </a:r>
            <a:r>
              <a:rPr lang="en-GB" dirty="0"/>
              <a:t>  </a:t>
            </a:r>
            <a:r>
              <a:rPr lang="en-GB" dirty="0" err="1"/>
              <a:t>kendimiz</a:t>
            </a:r>
            <a:r>
              <a:rPr lang="en-GB" dirty="0"/>
              <a:t> </a:t>
            </a:r>
            <a:r>
              <a:rPr lang="en-GB" dirty="0" err="1"/>
              <a:t>yapabilmekteyiz</a:t>
            </a:r>
            <a:r>
              <a:rPr lang="en-GB" dirty="0"/>
              <a:t>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55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err="1"/>
              <a:t>Bunların</a:t>
            </a:r>
            <a:r>
              <a:rPr lang="en-GB" dirty="0"/>
              <a:t> </a:t>
            </a:r>
            <a:r>
              <a:rPr lang="en-GB" dirty="0" err="1"/>
              <a:t>yanın</a:t>
            </a:r>
            <a:r>
              <a:rPr lang="en-GB" dirty="0"/>
              <a:t> da </a:t>
            </a:r>
            <a:r>
              <a:rPr lang="en-GB" dirty="0" err="1"/>
              <a:t>Aşınmaya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Yıpranmaya</a:t>
            </a:r>
            <a:r>
              <a:rPr lang="en-GB" dirty="0"/>
              <a:t> </a:t>
            </a:r>
            <a:r>
              <a:rPr lang="en-GB" dirty="0" err="1"/>
              <a:t>Karşı</a:t>
            </a:r>
            <a:r>
              <a:rPr lang="en-GB" dirty="0"/>
              <a:t> </a:t>
            </a:r>
            <a:r>
              <a:rPr lang="en-GB" dirty="0" err="1"/>
              <a:t>dayanıklı</a:t>
            </a:r>
            <a:r>
              <a:rPr lang="en-GB" dirty="0"/>
              <a:t> </a:t>
            </a:r>
            <a:r>
              <a:rPr lang="en-GB" dirty="0" err="1"/>
              <a:t>Dirsekler</a:t>
            </a:r>
            <a:r>
              <a:rPr lang="en-GB" dirty="0"/>
              <a:t>, </a:t>
            </a:r>
            <a:r>
              <a:rPr lang="en-GB" dirty="0" err="1"/>
              <a:t>Deveboynu</a:t>
            </a:r>
            <a:r>
              <a:rPr lang="en-GB" dirty="0"/>
              <a:t> </a:t>
            </a:r>
            <a:r>
              <a:rPr lang="en-GB" dirty="0" err="1"/>
              <a:t>Dirsekler</a:t>
            </a:r>
            <a:r>
              <a:rPr lang="en-GB" dirty="0"/>
              <a:t>, </a:t>
            </a:r>
            <a:r>
              <a:rPr lang="en-GB" dirty="0" err="1"/>
              <a:t>Çapırlar</a:t>
            </a:r>
            <a:r>
              <a:rPr lang="en-GB" dirty="0"/>
              <a:t>, </a:t>
            </a:r>
            <a:r>
              <a:rPr lang="en-GB" dirty="0" err="1"/>
              <a:t>Çekiçler</a:t>
            </a:r>
            <a:r>
              <a:rPr lang="en-GB" dirty="0"/>
              <a:t>, </a:t>
            </a:r>
            <a:r>
              <a:rPr lang="en-GB" dirty="0" err="1"/>
              <a:t>Kapsüller</a:t>
            </a:r>
            <a:r>
              <a:rPr lang="en-GB" dirty="0"/>
              <a:t>, </a:t>
            </a:r>
            <a:r>
              <a:rPr lang="en-GB" dirty="0" err="1"/>
              <a:t>Astarlar</a:t>
            </a:r>
            <a:endParaRPr lang="tr-TR" dirty="0"/>
          </a:p>
          <a:p>
            <a:pPr marL="0" indent="0">
              <a:buNone/>
            </a:pPr>
            <a:endParaRPr lang="tr-TR" dirty="0"/>
          </a:p>
          <a:p>
            <a:r>
              <a:rPr lang="en-GB" dirty="0" err="1"/>
              <a:t>Boru</a:t>
            </a:r>
            <a:r>
              <a:rPr lang="en-GB" dirty="0"/>
              <a:t> </a:t>
            </a:r>
            <a:r>
              <a:rPr lang="en-GB" dirty="0" err="1"/>
              <a:t>Hatları</a:t>
            </a:r>
            <a:r>
              <a:rPr lang="en-GB" dirty="0"/>
              <a:t>, </a:t>
            </a:r>
            <a:r>
              <a:rPr lang="en-GB" dirty="0" err="1"/>
              <a:t>Paketleme</a:t>
            </a:r>
            <a:r>
              <a:rPr lang="en-GB" dirty="0"/>
              <a:t> /</a:t>
            </a:r>
            <a:r>
              <a:rPr lang="en-GB" dirty="0" err="1"/>
              <a:t>Dolum</a:t>
            </a:r>
            <a:r>
              <a:rPr lang="en-GB" dirty="0"/>
              <a:t> </a:t>
            </a:r>
            <a:r>
              <a:rPr lang="en-GB" dirty="0" err="1"/>
              <a:t>Makinası</a:t>
            </a:r>
            <a:r>
              <a:rPr lang="en-GB" dirty="0"/>
              <a:t> </a:t>
            </a:r>
            <a:r>
              <a:rPr lang="en-GB" dirty="0" err="1"/>
              <a:t>Yedirici</a:t>
            </a:r>
            <a:r>
              <a:rPr lang="en-GB" dirty="0"/>
              <a:t> Ana </a:t>
            </a:r>
            <a:r>
              <a:rPr lang="en-GB" dirty="0" err="1"/>
              <a:t>Gövde</a:t>
            </a:r>
            <a:r>
              <a:rPr lang="en-GB" dirty="0"/>
              <a:t>, </a:t>
            </a:r>
            <a:endParaRPr lang="tr-TR" dirty="0"/>
          </a:p>
          <a:p>
            <a:r>
              <a:rPr lang="en-GB" dirty="0" err="1"/>
              <a:t>Paketleme</a:t>
            </a:r>
            <a:r>
              <a:rPr lang="en-GB" dirty="0"/>
              <a:t> /</a:t>
            </a:r>
            <a:r>
              <a:rPr lang="en-GB" dirty="0" err="1"/>
              <a:t>Dolum</a:t>
            </a:r>
            <a:r>
              <a:rPr lang="en-GB" dirty="0"/>
              <a:t> </a:t>
            </a:r>
            <a:r>
              <a:rPr lang="en-GB" dirty="0" err="1"/>
              <a:t>Makinası</a:t>
            </a:r>
            <a:r>
              <a:rPr lang="en-GB" dirty="0"/>
              <a:t> </a:t>
            </a:r>
            <a:r>
              <a:rPr lang="en-GB" dirty="0" err="1"/>
              <a:t>Yedirici</a:t>
            </a:r>
            <a:r>
              <a:rPr lang="en-GB" dirty="0"/>
              <a:t> Ana </a:t>
            </a:r>
            <a:r>
              <a:rPr lang="en-GB" dirty="0" err="1"/>
              <a:t>Gövde</a:t>
            </a:r>
            <a:r>
              <a:rPr lang="en-GB" dirty="0"/>
              <a:t> </a:t>
            </a:r>
            <a:r>
              <a:rPr lang="en-GB" dirty="0" err="1"/>
              <a:t>Bileşenleri</a:t>
            </a:r>
            <a:r>
              <a:rPr lang="en-GB" dirty="0"/>
              <a:t>, </a:t>
            </a:r>
            <a:endParaRPr lang="tr-TR" dirty="0"/>
          </a:p>
          <a:p>
            <a:r>
              <a:rPr lang="en-GB" dirty="0" err="1"/>
              <a:t>Paketleme</a:t>
            </a:r>
            <a:r>
              <a:rPr lang="en-GB" dirty="0"/>
              <a:t> /</a:t>
            </a:r>
            <a:r>
              <a:rPr lang="en-GB" dirty="0" err="1"/>
              <a:t>Dolum</a:t>
            </a:r>
            <a:r>
              <a:rPr lang="en-GB" dirty="0"/>
              <a:t> </a:t>
            </a:r>
            <a:r>
              <a:rPr lang="en-GB" dirty="0" err="1"/>
              <a:t>Makinası</a:t>
            </a:r>
            <a:r>
              <a:rPr lang="en-GB" dirty="0"/>
              <a:t> </a:t>
            </a:r>
            <a:r>
              <a:rPr lang="en-GB" dirty="0" err="1"/>
              <a:t>Yedirici</a:t>
            </a:r>
            <a:r>
              <a:rPr lang="en-GB" dirty="0"/>
              <a:t> Ana </a:t>
            </a:r>
            <a:r>
              <a:rPr lang="en-GB" dirty="0" err="1"/>
              <a:t>Gövde</a:t>
            </a:r>
            <a:r>
              <a:rPr lang="en-GB" dirty="0"/>
              <a:t> </a:t>
            </a:r>
            <a:r>
              <a:rPr lang="en-GB" dirty="0" err="1"/>
              <a:t>Çark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Fanlarını</a:t>
            </a:r>
            <a:r>
              <a:rPr lang="en-GB" dirty="0"/>
              <a:t> </a:t>
            </a:r>
            <a:r>
              <a:rPr lang="en-GB" dirty="0" err="1"/>
              <a:t>üretiyoruz</a:t>
            </a:r>
            <a:r>
              <a:rPr lang="en-GB" dirty="0"/>
              <a:t>. </a:t>
            </a:r>
            <a:endParaRPr lang="tr-TR" dirty="0" smtClean="0"/>
          </a:p>
          <a:p>
            <a:r>
              <a:rPr lang="tr-TR" dirty="0" smtClean="0"/>
              <a:t>Kauçuk ve Plastik aksamlar için özel AR-GE ürünleri ürettik.</a:t>
            </a:r>
            <a:endParaRPr lang="tr-TR" dirty="0"/>
          </a:p>
          <a:p>
            <a:r>
              <a:rPr lang="en-GB" dirty="0" err="1" smtClean="0"/>
              <a:t>Özellikle</a:t>
            </a:r>
            <a:r>
              <a:rPr lang="en-GB" dirty="0" smtClean="0"/>
              <a:t> </a:t>
            </a:r>
            <a:r>
              <a:rPr lang="en-GB" dirty="0" err="1"/>
              <a:t>Aşınma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Yıpranmaya</a:t>
            </a:r>
            <a:r>
              <a:rPr lang="en-GB" dirty="0"/>
              <a:t> </a:t>
            </a:r>
            <a:r>
              <a:rPr lang="en-GB" dirty="0" err="1"/>
              <a:t>Karşı</a:t>
            </a:r>
            <a:r>
              <a:rPr lang="en-GB" dirty="0"/>
              <a:t> </a:t>
            </a:r>
            <a:r>
              <a:rPr lang="en-GB" dirty="0" err="1"/>
              <a:t>Dayanıklı</a:t>
            </a:r>
            <a:r>
              <a:rPr lang="en-GB" dirty="0"/>
              <a:t> </a:t>
            </a:r>
            <a:r>
              <a:rPr lang="en-GB" dirty="0" err="1"/>
              <a:t>Ürünler</a:t>
            </a:r>
            <a:r>
              <a:rPr lang="en-GB" dirty="0"/>
              <a:t> de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ciddi</a:t>
            </a:r>
            <a:r>
              <a:rPr lang="en-GB" dirty="0"/>
              <a:t> </a:t>
            </a:r>
            <a:r>
              <a:rPr lang="en-GB" dirty="0" err="1"/>
              <a:t>bilgi</a:t>
            </a:r>
            <a:r>
              <a:rPr lang="en-GB" dirty="0"/>
              <a:t> </a:t>
            </a:r>
            <a:r>
              <a:rPr lang="en-GB" dirty="0" err="1"/>
              <a:t>birikimine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Ar</a:t>
            </a:r>
            <a:r>
              <a:rPr lang="en-GB" dirty="0"/>
              <a:t>-Ge </a:t>
            </a:r>
            <a:r>
              <a:rPr lang="en-GB" dirty="0" err="1"/>
              <a:t>bilgisine</a:t>
            </a:r>
            <a:r>
              <a:rPr lang="en-GB" dirty="0"/>
              <a:t> </a:t>
            </a:r>
            <a:r>
              <a:rPr lang="en-GB" dirty="0" err="1"/>
              <a:t>sahip</a:t>
            </a:r>
            <a:r>
              <a:rPr lang="en-GB" dirty="0"/>
              <a:t> </a:t>
            </a:r>
            <a:r>
              <a:rPr lang="en-GB" dirty="0" err="1"/>
              <a:t>olduk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Aşınma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yıpranma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özel</a:t>
            </a:r>
            <a:r>
              <a:rPr lang="en-GB" dirty="0"/>
              <a:t> </a:t>
            </a:r>
            <a:r>
              <a:rPr lang="en-GB" dirty="0" err="1"/>
              <a:t>alaşım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alaşımlar</a:t>
            </a:r>
            <a:r>
              <a:rPr lang="en-GB" dirty="0"/>
              <a:t> </a:t>
            </a:r>
            <a:r>
              <a:rPr lang="en-GB" dirty="0" err="1"/>
              <a:t>geliştirdik</a:t>
            </a:r>
            <a:r>
              <a:rPr lang="en-GB" dirty="0"/>
              <a:t>. Bu </a:t>
            </a:r>
            <a:r>
              <a:rPr lang="en-GB" dirty="0" err="1"/>
              <a:t>alaşımlar</a:t>
            </a:r>
            <a:r>
              <a:rPr lang="en-GB" dirty="0"/>
              <a:t> </a:t>
            </a: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maden</a:t>
            </a:r>
            <a:r>
              <a:rPr lang="en-GB" dirty="0"/>
              <a:t> </a:t>
            </a:r>
            <a:r>
              <a:rPr lang="en-GB" dirty="0" err="1"/>
              <a:t>şekillendirme</a:t>
            </a:r>
            <a:r>
              <a:rPr lang="en-GB" dirty="0"/>
              <a:t> de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ön</a:t>
            </a:r>
            <a:r>
              <a:rPr lang="en-GB" dirty="0"/>
              <a:t> </a:t>
            </a:r>
            <a:r>
              <a:rPr lang="en-GB" dirty="0" err="1"/>
              <a:t>plana</a:t>
            </a:r>
            <a:r>
              <a:rPr lang="en-GB" dirty="0"/>
              <a:t> </a:t>
            </a:r>
            <a:r>
              <a:rPr lang="en-GB" dirty="0" err="1"/>
              <a:t>çıktık</a:t>
            </a:r>
            <a:r>
              <a:rPr lang="en-GB" dirty="0"/>
              <a:t>.</a:t>
            </a:r>
            <a:endParaRPr lang="tr-TR" dirty="0"/>
          </a:p>
          <a:p>
            <a:r>
              <a:rPr lang="en-GB" dirty="0" err="1"/>
              <a:t>Ürettiğimiz</a:t>
            </a:r>
            <a:r>
              <a:rPr lang="en-GB" dirty="0"/>
              <a:t> </a:t>
            </a:r>
            <a:r>
              <a:rPr lang="en-GB" dirty="0" err="1"/>
              <a:t>ürünlerimiz</a:t>
            </a:r>
            <a:r>
              <a:rPr lang="en-GB" dirty="0"/>
              <a:t> </a:t>
            </a:r>
            <a:r>
              <a:rPr lang="en-GB" dirty="0" err="1"/>
              <a:t>muadillerine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vanalar</a:t>
            </a:r>
            <a:r>
              <a:rPr lang="en-GB" dirty="0"/>
              <a:t> da 4 </a:t>
            </a:r>
            <a:r>
              <a:rPr lang="en-GB" dirty="0" err="1"/>
              <a:t>kat</a:t>
            </a:r>
            <a:r>
              <a:rPr lang="en-GB" dirty="0"/>
              <a:t> </a:t>
            </a:r>
            <a:r>
              <a:rPr lang="en-GB" dirty="0" err="1"/>
              <a:t>aşınma</a:t>
            </a:r>
            <a:r>
              <a:rPr lang="en-GB" dirty="0"/>
              <a:t> </a:t>
            </a:r>
            <a:r>
              <a:rPr lang="en-GB" dirty="0" err="1"/>
              <a:t>ürünlerimiz</a:t>
            </a:r>
            <a:r>
              <a:rPr lang="en-GB" dirty="0"/>
              <a:t> de </a:t>
            </a:r>
            <a:r>
              <a:rPr lang="en-GB" dirty="0" err="1"/>
              <a:t>ise</a:t>
            </a:r>
            <a:r>
              <a:rPr lang="en-GB" dirty="0"/>
              <a:t> 20 </a:t>
            </a:r>
            <a:r>
              <a:rPr lang="en-GB" dirty="0" err="1"/>
              <a:t>kat</a:t>
            </a:r>
            <a:r>
              <a:rPr lang="en-GB" dirty="0"/>
              <a:t> </a:t>
            </a:r>
            <a:r>
              <a:rPr lang="en-GB" dirty="0" err="1"/>
              <a:t>daha</a:t>
            </a:r>
            <a:r>
              <a:rPr lang="en-GB" dirty="0"/>
              <a:t> </a:t>
            </a:r>
            <a:r>
              <a:rPr lang="en-GB" dirty="0" err="1"/>
              <a:t>uzun</a:t>
            </a:r>
            <a:r>
              <a:rPr lang="en-GB" dirty="0"/>
              <a:t> </a:t>
            </a:r>
            <a:r>
              <a:rPr lang="en-GB" dirty="0" err="1"/>
              <a:t>ömürlüdür</a:t>
            </a:r>
            <a:r>
              <a:rPr lang="en-GB" dirty="0"/>
              <a:t>. </a:t>
            </a:r>
            <a:endParaRPr lang="tr-TR" dirty="0"/>
          </a:p>
          <a:p>
            <a:r>
              <a:rPr lang="en-GB" dirty="0" err="1"/>
              <a:t>Özel</a:t>
            </a:r>
            <a:r>
              <a:rPr lang="en-GB" dirty="0"/>
              <a:t> </a:t>
            </a:r>
            <a:r>
              <a:rPr lang="en-GB" dirty="0" err="1"/>
              <a:t>istek</a:t>
            </a:r>
            <a:r>
              <a:rPr lang="en-GB" dirty="0"/>
              <a:t> </a:t>
            </a:r>
            <a:r>
              <a:rPr lang="en-GB" dirty="0" err="1"/>
              <a:t>üzerine</a:t>
            </a:r>
            <a:r>
              <a:rPr lang="en-GB" dirty="0"/>
              <a:t> </a:t>
            </a:r>
            <a:r>
              <a:rPr lang="en-GB" dirty="0" err="1"/>
              <a:t>Yapı</a:t>
            </a:r>
            <a:r>
              <a:rPr lang="en-GB" dirty="0"/>
              <a:t> </a:t>
            </a:r>
            <a:r>
              <a:rPr lang="en-GB" dirty="0" err="1"/>
              <a:t>Kimyasalları</a:t>
            </a:r>
            <a:r>
              <a:rPr lang="en-GB" dirty="0"/>
              <a:t> </a:t>
            </a:r>
            <a:r>
              <a:rPr lang="en-GB" dirty="0" err="1"/>
              <a:t>üretimi</a:t>
            </a:r>
            <a:r>
              <a:rPr lang="en-GB" dirty="0"/>
              <a:t> </a:t>
            </a:r>
            <a:r>
              <a:rPr lang="en-GB" dirty="0" err="1"/>
              <a:t>yapan</a:t>
            </a:r>
            <a:r>
              <a:rPr lang="en-GB" dirty="0"/>
              <a:t> </a:t>
            </a:r>
            <a:r>
              <a:rPr lang="en-GB" dirty="0" err="1"/>
              <a:t>fabrikların</a:t>
            </a:r>
            <a:r>
              <a:rPr lang="en-GB" dirty="0"/>
              <a:t> </a:t>
            </a:r>
            <a:r>
              <a:rPr lang="en-GB" dirty="0" err="1"/>
              <a:t>ürün</a:t>
            </a:r>
            <a:r>
              <a:rPr lang="en-GB" dirty="0"/>
              <a:t> </a:t>
            </a:r>
            <a:r>
              <a:rPr lang="en-GB" dirty="0" err="1"/>
              <a:t>üretimi</a:t>
            </a:r>
            <a:r>
              <a:rPr lang="en-GB" dirty="0"/>
              <a:t> </a:t>
            </a:r>
            <a:r>
              <a:rPr lang="en-GB" dirty="0" err="1"/>
              <a:t>yapabilmeleri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 </a:t>
            </a:r>
            <a:r>
              <a:rPr lang="en-GB" dirty="0" err="1"/>
              <a:t>Mekanik</a:t>
            </a:r>
            <a:r>
              <a:rPr lang="en-GB" dirty="0"/>
              <a:t> </a:t>
            </a:r>
            <a:r>
              <a:rPr lang="en-GB" dirty="0" err="1"/>
              <a:t>Alaşımlandırma</a:t>
            </a:r>
            <a:r>
              <a:rPr lang="en-GB" dirty="0"/>
              <a:t> </a:t>
            </a:r>
            <a:r>
              <a:rPr lang="en-GB" dirty="0" err="1"/>
              <a:t>yapan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mekanik</a:t>
            </a:r>
            <a:r>
              <a:rPr lang="en-GB" dirty="0"/>
              <a:t> </a:t>
            </a:r>
            <a:r>
              <a:rPr lang="en-GB" dirty="0" err="1"/>
              <a:t>eko</a:t>
            </a:r>
            <a:r>
              <a:rPr lang="en-GB" dirty="0"/>
              <a:t> </a:t>
            </a:r>
            <a:r>
              <a:rPr lang="en-GB" dirty="0" err="1"/>
              <a:t>sistem</a:t>
            </a:r>
            <a:r>
              <a:rPr lang="en-GB" dirty="0"/>
              <a:t> den </a:t>
            </a:r>
            <a:r>
              <a:rPr lang="en-GB" dirty="0" err="1"/>
              <a:t>oluşan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ürün</a:t>
            </a:r>
            <a:r>
              <a:rPr lang="en-GB" dirty="0"/>
              <a:t> </a:t>
            </a:r>
            <a:r>
              <a:rPr lang="en-GB" dirty="0" err="1"/>
              <a:t>grubu</a:t>
            </a:r>
            <a:r>
              <a:rPr lang="en-GB" dirty="0"/>
              <a:t> </a:t>
            </a:r>
            <a:r>
              <a:rPr lang="en-GB" dirty="0" err="1"/>
              <a:t>konstrüksüyonu</a:t>
            </a:r>
            <a:r>
              <a:rPr lang="en-GB" dirty="0"/>
              <a:t> </a:t>
            </a:r>
            <a:r>
              <a:rPr lang="en-GB" dirty="0" err="1"/>
              <a:t>üretimi</a:t>
            </a:r>
            <a:r>
              <a:rPr lang="en-GB" dirty="0"/>
              <a:t> </a:t>
            </a:r>
            <a:r>
              <a:rPr lang="en-GB" dirty="0" err="1"/>
              <a:t>gerçekleştirdik</a:t>
            </a:r>
            <a:r>
              <a:rPr lang="en-GB" dirty="0"/>
              <a:t>. </a:t>
            </a:r>
            <a:r>
              <a:rPr lang="en-GB" dirty="0" err="1"/>
              <a:t>Yapılan</a:t>
            </a:r>
            <a:r>
              <a:rPr lang="en-GB" dirty="0"/>
              <a:t> </a:t>
            </a:r>
            <a:r>
              <a:rPr lang="en-GB" dirty="0" err="1"/>
              <a:t>bu</a:t>
            </a:r>
            <a:r>
              <a:rPr lang="en-GB" dirty="0"/>
              <a:t> </a:t>
            </a:r>
            <a:r>
              <a:rPr lang="en-GB" dirty="0" err="1"/>
              <a:t>ürün</a:t>
            </a:r>
            <a:r>
              <a:rPr lang="en-GB" dirty="0"/>
              <a:t> </a:t>
            </a:r>
            <a:r>
              <a:rPr lang="en-GB" dirty="0" err="1"/>
              <a:t>sayesinde</a:t>
            </a:r>
            <a:r>
              <a:rPr lang="en-GB" dirty="0"/>
              <a:t> </a:t>
            </a:r>
            <a:r>
              <a:rPr lang="en-GB" dirty="0" err="1"/>
              <a:t>fabrikalar</a:t>
            </a:r>
            <a:r>
              <a:rPr lang="en-GB" dirty="0"/>
              <a:t> </a:t>
            </a:r>
            <a:r>
              <a:rPr lang="en-GB" dirty="0" err="1"/>
              <a:t>bu</a:t>
            </a:r>
            <a:r>
              <a:rPr lang="en-GB" dirty="0"/>
              <a:t> </a:t>
            </a:r>
            <a:r>
              <a:rPr lang="en-GB" dirty="0" err="1"/>
              <a:t>üretim</a:t>
            </a:r>
            <a:r>
              <a:rPr lang="en-GB" dirty="0"/>
              <a:t> den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250 </a:t>
            </a:r>
            <a:r>
              <a:rPr lang="en-GB" dirty="0" err="1"/>
              <a:t>çeşit</a:t>
            </a:r>
            <a:r>
              <a:rPr lang="en-GB" dirty="0"/>
              <a:t> </a:t>
            </a:r>
            <a:r>
              <a:rPr lang="en-GB" dirty="0" err="1"/>
              <a:t>ürün</a:t>
            </a:r>
            <a:r>
              <a:rPr lang="en-GB" dirty="0"/>
              <a:t> </a:t>
            </a:r>
            <a:r>
              <a:rPr lang="en-GB" dirty="0" err="1"/>
              <a:t>üretmeye</a:t>
            </a:r>
            <a:r>
              <a:rPr lang="en-GB" dirty="0"/>
              <a:t> </a:t>
            </a:r>
            <a:r>
              <a:rPr lang="en-GB" dirty="0" err="1"/>
              <a:t>başladılar</a:t>
            </a:r>
            <a:r>
              <a:rPr lang="en-GB" dirty="0"/>
              <a:t>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901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cap="all" dirty="0"/>
              <a:t>YAPILAN VE GERÇEKLEŞTİRİLEN PROJELER İLE İLGİLİ DENEYİMLER</a:t>
            </a:r>
          </a:p>
          <a:p>
            <a:r>
              <a:rPr lang="en-GB" dirty="0"/>
              <a:t>Pinch Valve </a:t>
            </a:r>
            <a:r>
              <a:rPr lang="en-GB" dirty="0" err="1"/>
              <a:t>Üretimi</a:t>
            </a:r>
            <a:r>
              <a:rPr lang="en-GB" dirty="0"/>
              <a:t> ( </a:t>
            </a:r>
            <a:r>
              <a:rPr lang="en-GB" dirty="0" err="1"/>
              <a:t>Türkiye</a:t>
            </a:r>
            <a:r>
              <a:rPr lang="en-GB" dirty="0"/>
              <a:t> de ilk </a:t>
            </a:r>
            <a:r>
              <a:rPr lang="en-GB" dirty="0" err="1"/>
              <a:t>Üretici</a:t>
            </a:r>
            <a:r>
              <a:rPr lang="en-GB" dirty="0"/>
              <a:t> ) ,  Pinch Food Valve </a:t>
            </a:r>
            <a:r>
              <a:rPr lang="en-GB" dirty="0" err="1"/>
              <a:t>Üretimi</a:t>
            </a:r>
            <a:r>
              <a:rPr lang="en-GB" dirty="0"/>
              <a:t> ( </a:t>
            </a:r>
            <a:r>
              <a:rPr lang="en-GB" dirty="0" err="1"/>
              <a:t>Türkiye</a:t>
            </a:r>
            <a:r>
              <a:rPr lang="en-GB" dirty="0"/>
              <a:t> de ilk </a:t>
            </a:r>
            <a:r>
              <a:rPr lang="en-GB" dirty="0" err="1"/>
              <a:t>Üretici</a:t>
            </a:r>
            <a:r>
              <a:rPr lang="en-GB" dirty="0"/>
              <a:t> </a:t>
            </a:r>
            <a:r>
              <a:rPr lang="en-GB" dirty="0" err="1"/>
              <a:t>Olmak</a:t>
            </a:r>
            <a:r>
              <a:rPr lang="en-GB" dirty="0"/>
              <a:t> ) , Y Tipi </a:t>
            </a:r>
            <a:r>
              <a:rPr lang="en-GB" dirty="0" err="1"/>
              <a:t>Özel</a:t>
            </a:r>
            <a:r>
              <a:rPr lang="en-GB" dirty="0"/>
              <a:t> </a:t>
            </a:r>
            <a:r>
              <a:rPr lang="en-GB" dirty="0" err="1"/>
              <a:t>Alüminyum</a:t>
            </a:r>
            <a:r>
              <a:rPr lang="en-GB" dirty="0"/>
              <a:t> </a:t>
            </a:r>
            <a:r>
              <a:rPr lang="en-GB" dirty="0" err="1"/>
              <a:t>Alaşım</a:t>
            </a:r>
            <a:r>
              <a:rPr lang="en-GB" dirty="0"/>
              <a:t>  </a:t>
            </a:r>
            <a:r>
              <a:rPr lang="en-GB" dirty="0" err="1"/>
              <a:t>Çek</a:t>
            </a:r>
            <a:r>
              <a:rPr lang="en-GB" dirty="0"/>
              <a:t> </a:t>
            </a:r>
            <a:r>
              <a:rPr lang="en-GB" dirty="0" err="1"/>
              <a:t>Valf</a:t>
            </a:r>
            <a:r>
              <a:rPr lang="en-GB" dirty="0"/>
              <a:t> </a:t>
            </a:r>
            <a:r>
              <a:rPr lang="en-GB" dirty="0" err="1"/>
              <a:t>Üretimi</a:t>
            </a:r>
            <a:r>
              <a:rPr lang="en-GB" dirty="0"/>
              <a:t> ( </a:t>
            </a:r>
            <a:r>
              <a:rPr lang="en-GB" dirty="0" err="1"/>
              <a:t>Türkiye</a:t>
            </a:r>
            <a:r>
              <a:rPr lang="en-GB" dirty="0"/>
              <a:t> de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Dünya</a:t>
            </a:r>
            <a:r>
              <a:rPr lang="en-GB" dirty="0"/>
              <a:t> da ilk </a:t>
            </a:r>
            <a:r>
              <a:rPr lang="en-GB" dirty="0" err="1"/>
              <a:t>üretici</a:t>
            </a:r>
            <a:r>
              <a:rPr lang="en-GB" dirty="0"/>
              <a:t> ) , R </a:t>
            </a:r>
            <a:r>
              <a:rPr lang="en-GB" dirty="0" err="1"/>
              <a:t>Serisi</a:t>
            </a:r>
            <a:r>
              <a:rPr lang="en-GB" dirty="0"/>
              <a:t> </a:t>
            </a:r>
            <a:r>
              <a:rPr lang="en-GB" dirty="0" err="1"/>
              <a:t>Serbest</a:t>
            </a:r>
            <a:r>
              <a:rPr lang="en-GB" dirty="0"/>
              <a:t> </a:t>
            </a:r>
            <a:r>
              <a:rPr lang="en-GB" dirty="0" err="1"/>
              <a:t>Düşüş</a:t>
            </a:r>
            <a:r>
              <a:rPr lang="en-GB" dirty="0"/>
              <a:t> Tipi Rotary </a:t>
            </a:r>
            <a:r>
              <a:rPr lang="en-GB" dirty="0" err="1"/>
              <a:t>Pompa</a:t>
            </a:r>
            <a:r>
              <a:rPr lang="en-GB" dirty="0"/>
              <a:t> ( </a:t>
            </a:r>
            <a:r>
              <a:rPr lang="en-GB" dirty="0" err="1"/>
              <a:t>Özel</a:t>
            </a:r>
            <a:r>
              <a:rPr lang="en-GB" dirty="0"/>
              <a:t> </a:t>
            </a:r>
            <a:r>
              <a:rPr lang="en-GB" dirty="0" err="1"/>
              <a:t>Alaşımlandırma</a:t>
            </a:r>
            <a:r>
              <a:rPr lang="en-GB" dirty="0"/>
              <a:t> - </a:t>
            </a:r>
            <a:r>
              <a:rPr lang="en-GB" dirty="0" err="1"/>
              <a:t>Muadillerine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uzun</a:t>
            </a:r>
            <a:r>
              <a:rPr lang="en-GB" dirty="0"/>
              <a:t> </a:t>
            </a:r>
            <a:r>
              <a:rPr lang="en-GB" dirty="0" err="1"/>
              <a:t>ömürlü</a:t>
            </a:r>
            <a:r>
              <a:rPr lang="en-GB" dirty="0"/>
              <a:t> </a:t>
            </a:r>
            <a:r>
              <a:rPr lang="en-GB" dirty="0" err="1"/>
              <a:t>Ürün</a:t>
            </a:r>
            <a:r>
              <a:rPr lang="en-GB" dirty="0"/>
              <a:t> ) , </a:t>
            </a:r>
            <a:r>
              <a:rPr lang="en-GB" dirty="0" err="1"/>
              <a:t>Kutup</a:t>
            </a:r>
            <a:r>
              <a:rPr lang="en-GB" dirty="0"/>
              <a:t> </a:t>
            </a:r>
            <a:r>
              <a:rPr lang="en-GB" dirty="0" err="1"/>
              <a:t>Başı</a:t>
            </a:r>
            <a:r>
              <a:rPr lang="en-GB" dirty="0"/>
              <a:t> </a:t>
            </a:r>
            <a:r>
              <a:rPr lang="en-GB" dirty="0" err="1"/>
              <a:t>Kaplin</a:t>
            </a:r>
            <a:r>
              <a:rPr lang="en-GB" dirty="0"/>
              <a:t> ( İlk </a:t>
            </a:r>
            <a:r>
              <a:rPr lang="en-GB" dirty="0" err="1"/>
              <a:t>Değiştirilebilir</a:t>
            </a:r>
            <a:r>
              <a:rPr lang="en-GB" dirty="0"/>
              <a:t> </a:t>
            </a:r>
            <a:r>
              <a:rPr lang="en-GB" dirty="0" err="1"/>
              <a:t>Varyasyonlu</a:t>
            </a:r>
            <a:r>
              <a:rPr lang="en-GB" dirty="0"/>
              <a:t> Model ) , </a:t>
            </a:r>
            <a:r>
              <a:rPr lang="en-GB" dirty="0" err="1"/>
              <a:t>Özel</a:t>
            </a:r>
            <a:r>
              <a:rPr lang="en-GB" dirty="0"/>
              <a:t> Ultra </a:t>
            </a:r>
            <a:r>
              <a:rPr lang="en-GB" dirty="0" err="1"/>
              <a:t>Aşınmaya</a:t>
            </a:r>
            <a:r>
              <a:rPr lang="en-GB" dirty="0"/>
              <a:t> </a:t>
            </a:r>
            <a:r>
              <a:rPr lang="en-GB" dirty="0" err="1"/>
              <a:t>dayanıklı</a:t>
            </a:r>
            <a:r>
              <a:rPr lang="en-GB" dirty="0"/>
              <a:t> </a:t>
            </a:r>
            <a:r>
              <a:rPr lang="en-GB" dirty="0" err="1"/>
              <a:t>Kapsül</a:t>
            </a:r>
            <a:r>
              <a:rPr lang="en-GB" dirty="0"/>
              <a:t> ( Hem </a:t>
            </a:r>
            <a:r>
              <a:rPr lang="en-GB" dirty="0" err="1"/>
              <a:t>sürtünme</a:t>
            </a:r>
            <a:r>
              <a:rPr lang="en-GB" dirty="0"/>
              <a:t> </a:t>
            </a:r>
            <a:r>
              <a:rPr lang="en-GB" dirty="0" err="1"/>
              <a:t>Aşınması</a:t>
            </a:r>
            <a:r>
              <a:rPr lang="en-GB" dirty="0"/>
              <a:t> hem </a:t>
            </a:r>
            <a:r>
              <a:rPr lang="en-GB" dirty="0" err="1"/>
              <a:t>korozif</a:t>
            </a:r>
            <a:r>
              <a:rPr lang="en-GB" dirty="0"/>
              <a:t> </a:t>
            </a:r>
            <a:r>
              <a:rPr lang="en-GB" dirty="0" err="1"/>
              <a:t>Aşınma</a:t>
            </a:r>
            <a:r>
              <a:rPr lang="en-GB" dirty="0"/>
              <a:t> </a:t>
            </a:r>
            <a:r>
              <a:rPr lang="en-GB" dirty="0" err="1"/>
              <a:t>Ekstra</a:t>
            </a:r>
            <a:r>
              <a:rPr lang="en-GB" dirty="0"/>
              <a:t> </a:t>
            </a:r>
            <a:r>
              <a:rPr lang="en-GB" dirty="0" err="1"/>
              <a:t>Dayanıklı</a:t>
            </a:r>
            <a:r>
              <a:rPr lang="en-GB" dirty="0"/>
              <a:t> )  , </a:t>
            </a:r>
            <a:r>
              <a:rPr lang="en-GB" dirty="0" err="1"/>
              <a:t>Fark</a:t>
            </a:r>
            <a:r>
              <a:rPr lang="en-GB" dirty="0"/>
              <a:t> </a:t>
            </a:r>
            <a:r>
              <a:rPr lang="en-GB" dirty="0" err="1"/>
              <a:t>Basınç</a:t>
            </a:r>
            <a:r>
              <a:rPr lang="en-GB" dirty="0"/>
              <a:t> </a:t>
            </a:r>
            <a:r>
              <a:rPr lang="en-GB" dirty="0" err="1"/>
              <a:t>sistemiyle</a:t>
            </a:r>
            <a:r>
              <a:rPr lang="en-GB" dirty="0"/>
              <a:t> </a:t>
            </a:r>
            <a:r>
              <a:rPr lang="en-GB" dirty="0" err="1"/>
              <a:t>Çalışan</a:t>
            </a:r>
            <a:r>
              <a:rPr lang="en-GB" dirty="0"/>
              <a:t> Paslanmaz  Solenoid </a:t>
            </a:r>
            <a:r>
              <a:rPr lang="en-GB" dirty="0" err="1"/>
              <a:t>Valf</a:t>
            </a:r>
            <a:r>
              <a:rPr lang="en-GB" dirty="0"/>
              <a:t> ( </a:t>
            </a:r>
            <a:r>
              <a:rPr lang="en-GB" dirty="0" err="1"/>
              <a:t>Türkiye</a:t>
            </a:r>
            <a:r>
              <a:rPr lang="en-GB" dirty="0"/>
              <a:t> de ilk </a:t>
            </a:r>
            <a:r>
              <a:rPr lang="en-GB" dirty="0" err="1"/>
              <a:t>Üretici</a:t>
            </a:r>
            <a:r>
              <a:rPr lang="en-GB" dirty="0"/>
              <a:t> </a:t>
            </a:r>
            <a:r>
              <a:rPr lang="en-GB" dirty="0" err="1"/>
              <a:t>Olmak</a:t>
            </a:r>
            <a:r>
              <a:rPr lang="en-GB" dirty="0"/>
              <a:t> , Paslanmaz Y </a:t>
            </a:r>
            <a:r>
              <a:rPr lang="en-GB" dirty="0" err="1"/>
              <a:t>valf</a:t>
            </a:r>
            <a:r>
              <a:rPr lang="en-GB" dirty="0"/>
              <a:t> , </a:t>
            </a:r>
            <a:r>
              <a:rPr lang="en-GB" dirty="0" err="1"/>
              <a:t>Askeri</a:t>
            </a:r>
            <a:r>
              <a:rPr lang="en-GB" dirty="0"/>
              <a:t> </a:t>
            </a:r>
            <a:r>
              <a:rPr lang="en-GB" dirty="0" err="1"/>
              <a:t>Gemilerde</a:t>
            </a:r>
            <a:r>
              <a:rPr lang="en-GB" dirty="0"/>
              <a:t> </a:t>
            </a:r>
            <a:r>
              <a:rPr lang="en-GB" dirty="0" err="1"/>
              <a:t>Topu</a:t>
            </a:r>
            <a:r>
              <a:rPr lang="en-GB" dirty="0"/>
              <a:t> </a:t>
            </a:r>
            <a:r>
              <a:rPr lang="en-GB" dirty="0" err="1"/>
              <a:t>Kaidesine</a:t>
            </a:r>
            <a:r>
              <a:rPr lang="en-GB" dirty="0"/>
              <a:t> </a:t>
            </a:r>
            <a:r>
              <a:rPr lang="en-GB" dirty="0" err="1"/>
              <a:t>Yerleştiren</a:t>
            </a:r>
            <a:r>
              <a:rPr lang="en-GB" dirty="0"/>
              <a:t> </a:t>
            </a:r>
            <a:r>
              <a:rPr lang="en-GB" dirty="0" err="1"/>
              <a:t>Özel</a:t>
            </a:r>
            <a:r>
              <a:rPr lang="en-GB" dirty="0"/>
              <a:t> tip Hidrolik </a:t>
            </a:r>
            <a:r>
              <a:rPr lang="en-GB" dirty="0" err="1"/>
              <a:t>Aktuatör</a:t>
            </a:r>
            <a:r>
              <a:rPr lang="en-GB" dirty="0"/>
              <a:t> </a:t>
            </a:r>
            <a:r>
              <a:rPr lang="en-GB" dirty="0" err="1"/>
              <a:t>Motoru</a:t>
            </a:r>
            <a:r>
              <a:rPr lang="en-GB" dirty="0"/>
              <a:t> (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küçük</a:t>
            </a:r>
            <a:r>
              <a:rPr lang="en-GB" dirty="0"/>
              <a:t> </a:t>
            </a:r>
            <a:r>
              <a:rPr lang="en-GB" dirty="0" err="1"/>
              <a:t>boyutla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büyük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ağır</a:t>
            </a:r>
            <a:r>
              <a:rPr lang="en-GB" dirty="0"/>
              <a:t> </a:t>
            </a:r>
            <a:r>
              <a:rPr lang="en-GB" dirty="0" err="1"/>
              <a:t>hacimleri</a:t>
            </a:r>
            <a:r>
              <a:rPr lang="en-GB" dirty="0"/>
              <a:t> </a:t>
            </a:r>
            <a:r>
              <a:rPr lang="en-GB" dirty="0" err="1"/>
              <a:t>hareket</a:t>
            </a:r>
            <a:r>
              <a:rPr lang="en-GB" dirty="0"/>
              <a:t> </a:t>
            </a:r>
            <a:r>
              <a:rPr lang="en-GB" dirty="0" err="1"/>
              <a:t>ettirebilme</a:t>
            </a:r>
            <a:r>
              <a:rPr lang="en-GB" dirty="0"/>
              <a:t> </a:t>
            </a:r>
            <a:r>
              <a:rPr lang="en-GB" dirty="0" err="1"/>
              <a:t>Özelliği</a:t>
            </a:r>
            <a:r>
              <a:rPr lang="en-GB" dirty="0"/>
              <a:t> ) ,  Paslanmaz </a:t>
            </a:r>
            <a:r>
              <a:rPr lang="en-GB" dirty="0" err="1"/>
              <a:t>Aktuatörlü</a:t>
            </a:r>
            <a:r>
              <a:rPr lang="en-GB" dirty="0"/>
              <a:t> Paslanmaz </a:t>
            </a:r>
            <a:r>
              <a:rPr lang="en-GB" dirty="0" err="1"/>
              <a:t>Küresel</a:t>
            </a:r>
            <a:r>
              <a:rPr lang="en-GB" dirty="0"/>
              <a:t> Vana ( </a:t>
            </a:r>
            <a:r>
              <a:rPr lang="en-GB" dirty="0" err="1"/>
              <a:t>Türkiye</a:t>
            </a:r>
            <a:r>
              <a:rPr lang="en-GB" dirty="0"/>
              <a:t> de ilk </a:t>
            </a:r>
            <a:r>
              <a:rPr lang="en-GB" dirty="0" err="1"/>
              <a:t>üretim</a:t>
            </a:r>
            <a:r>
              <a:rPr lang="en-GB" dirty="0"/>
              <a:t>.)  </a:t>
            </a:r>
            <a:r>
              <a:rPr lang="en-GB" dirty="0" err="1"/>
              <a:t>Vidalı</a:t>
            </a:r>
            <a:r>
              <a:rPr lang="en-GB" dirty="0"/>
              <a:t> Mil ( </a:t>
            </a:r>
            <a:r>
              <a:rPr lang="en-GB" dirty="0" err="1"/>
              <a:t>Yine</a:t>
            </a:r>
            <a:r>
              <a:rPr lang="en-GB" dirty="0"/>
              <a:t> </a:t>
            </a:r>
            <a:r>
              <a:rPr lang="en-GB" dirty="0" err="1"/>
              <a:t>Ülkemiz</a:t>
            </a:r>
            <a:r>
              <a:rPr lang="en-GB" dirty="0"/>
              <a:t> de ilk </a:t>
            </a:r>
            <a:r>
              <a:rPr lang="en-GB" dirty="0" err="1"/>
              <a:t>defa</a:t>
            </a:r>
            <a:r>
              <a:rPr lang="en-GB" dirty="0"/>
              <a:t> </a:t>
            </a:r>
            <a:r>
              <a:rPr lang="en-GB" dirty="0" err="1"/>
              <a:t>üretilen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ürün</a:t>
            </a:r>
            <a:r>
              <a:rPr lang="en-GB" dirty="0"/>
              <a:t> ) </a:t>
            </a:r>
            <a:r>
              <a:rPr lang="en-GB" dirty="0" err="1"/>
              <a:t>Aselsan</a:t>
            </a:r>
            <a:r>
              <a:rPr lang="en-GB" dirty="0"/>
              <a:t> </a:t>
            </a:r>
            <a:r>
              <a:rPr lang="en-GB" dirty="0" err="1"/>
              <a:t>İçin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Hassasiyetli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Eko</a:t>
            </a:r>
            <a:r>
              <a:rPr lang="en-GB" dirty="0"/>
              <a:t> </a:t>
            </a:r>
            <a:r>
              <a:rPr lang="en-GB" dirty="0" err="1"/>
              <a:t>Sistem</a:t>
            </a:r>
            <a:r>
              <a:rPr lang="en-GB" dirty="0"/>
              <a:t> Olan </a:t>
            </a:r>
            <a:r>
              <a:rPr lang="en-GB" dirty="0" err="1"/>
              <a:t>Solunum</a:t>
            </a:r>
            <a:r>
              <a:rPr lang="en-GB" dirty="0"/>
              <a:t> </a:t>
            </a:r>
            <a:r>
              <a:rPr lang="en-GB" dirty="0" err="1"/>
              <a:t>Valf</a:t>
            </a:r>
            <a:r>
              <a:rPr lang="en-GB" dirty="0"/>
              <a:t> – </a:t>
            </a:r>
            <a:r>
              <a:rPr lang="en-GB" dirty="0" err="1"/>
              <a:t>Acil</a:t>
            </a:r>
            <a:r>
              <a:rPr lang="en-GB" dirty="0"/>
              <a:t> </a:t>
            </a:r>
            <a:r>
              <a:rPr lang="en-GB" dirty="0" err="1"/>
              <a:t>Ürünümüzü</a:t>
            </a:r>
            <a:r>
              <a:rPr lang="en-GB" dirty="0"/>
              <a:t> </a:t>
            </a:r>
            <a:r>
              <a:rPr lang="en-GB" dirty="0" err="1"/>
              <a:t>Ülkemize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Milletimize</a:t>
            </a:r>
            <a:r>
              <a:rPr lang="en-GB" dirty="0"/>
              <a:t> İlk </a:t>
            </a:r>
            <a:r>
              <a:rPr lang="en-GB" dirty="0" err="1"/>
              <a:t>Defa</a:t>
            </a:r>
            <a:r>
              <a:rPr lang="en-GB" dirty="0"/>
              <a:t> Biz </a:t>
            </a:r>
            <a:r>
              <a:rPr lang="en-GB" dirty="0" err="1"/>
              <a:t>Kazandırdık</a:t>
            </a:r>
            <a:r>
              <a:rPr lang="en-GB" dirty="0"/>
              <a:t>…</a:t>
            </a:r>
            <a:r>
              <a:rPr lang="en-GB" dirty="0" err="1"/>
              <a:t>Vd</a:t>
            </a:r>
            <a:r>
              <a:rPr lang="en-GB" dirty="0"/>
              <a:t>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41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tr-TR" b="1" cap="all" dirty="0"/>
              <a:t>ÜRÜNLERE YÖNELİK TASARIM VE ÜRETİM ALTYAPISI</a:t>
            </a:r>
          </a:p>
          <a:p>
            <a:r>
              <a:rPr lang="en-GB" dirty="0" err="1"/>
              <a:t>Ürüne</a:t>
            </a:r>
            <a:r>
              <a:rPr lang="en-GB" dirty="0"/>
              <a:t> Ait İlk </a:t>
            </a:r>
            <a:r>
              <a:rPr lang="en-GB" dirty="0" err="1"/>
              <a:t>Fikrin</a:t>
            </a:r>
            <a:r>
              <a:rPr lang="en-GB" dirty="0"/>
              <a:t> </a:t>
            </a:r>
            <a:r>
              <a:rPr lang="en-GB" dirty="0" err="1"/>
              <a:t>Oluşmasından</a:t>
            </a:r>
            <a:r>
              <a:rPr lang="en-GB" dirty="0"/>
              <a:t> </a:t>
            </a:r>
            <a:r>
              <a:rPr lang="en-GB" dirty="0" err="1"/>
              <a:t>Ürünü</a:t>
            </a:r>
            <a:r>
              <a:rPr lang="en-GB" dirty="0"/>
              <a:t> </a:t>
            </a:r>
            <a:r>
              <a:rPr lang="en-GB" dirty="0" err="1"/>
              <a:t>ortaya</a:t>
            </a:r>
            <a:r>
              <a:rPr lang="en-GB" dirty="0"/>
              <a:t> </a:t>
            </a:r>
            <a:r>
              <a:rPr lang="en-GB" dirty="0" err="1"/>
              <a:t>koyup</a:t>
            </a:r>
            <a:r>
              <a:rPr lang="en-GB" dirty="0"/>
              <a:t> </a:t>
            </a:r>
            <a:r>
              <a:rPr lang="en-GB" dirty="0" err="1"/>
              <a:t>üretmeye</a:t>
            </a:r>
            <a:r>
              <a:rPr lang="en-GB" dirty="0"/>
              <a:t> </a:t>
            </a:r>
            <a:r>
              <a:rPr lang="en-GB" dirty="0" err="1"/>
              <a:t>kadar</a:t>
            </a:r>
            <a:r>
              <a:rPr lang="en-GB" dirty="0"/>
              <a:t> her </a:t>
            </a:r>
            <a:r>
              <a:rPr lang="en-GB" dirty="0" err="1"/>
              <a:t>türlü</a:t>
            </a:r>
            <a:r>
              <a:rPr lang="en-GB" dirty="0"/>
              <a:t> </a:t>
            </a:r>
            <a:r>
              <a:rPr lang="en-GB" dirty="0" err="1"/>
              <a:t>Tasarım</a:t>
            </a:r>
            <a:r>
              <a:rPr lang="en-GB" dirty="0"/>
              <a:t>,  </a:t>
            </a:r>
            <a:r>
              <a:rPr lang="en-GB" dirty="0" err="1"/>
              <a:t>Ar</a:t>
            </a:r>
            <a:r>
              <a:rPr lang="en-GB" dirty="0"/>
              <a:t>-Ge, </a:t>
            </a:r>
            <a:r>
              <a:rPr lang="en-GB" dirty="0" err="1"/>
              <a:t>Tersine</a:t>
            </a:r>
            <a:r>
              <a:rPr lang="en-GB" dirty="0"/>
              <a:t> </a:t>
            </a:r>
            <a:r>
              <a:rPr lang="en-GB" dirty="0" err="1"/>
              <a:t>Mühendislik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Her </a:t>
            </a:r>
            <a:r>
              <a:rPr lang="en-GB" dirty="0" err="1"/>
              <a:t>Çeşit</a:t>
            </a:r>
            <a:r>
              <a:rPr lang="en-GB" dirty="0"/>
              <a:t> </a:t>
            </a:r>
            <a:r>
              <a:rPr lang="en-GB" dirty="0" err="1"/>
              <a:t>Malzeme</a:t>
            </a:r>
            <a:r>
              <a:rPr lang="en-GB" dirty="0"/>
              <a:t> den </a:t>
            </a:r>
            <a:r>
              <a:rPr lang="en-GB" dirty="0" err="1"/>
              <a:t>Döküme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Talaşlı</a:t>
            </a:r>
            <a:r>
              <a:rPr lang="en-GB" dirty="0"/>
              <a:t> </a:t>
            </a:r>
            <a:r>
              <a:rPr lang="en-GB" dirty="0" err="1"/>
              <a:t>İmalat</a:t>
            </a:r>
            <a:r>
              <a:rPr lang="en-GB" dirty="0"/>
              <a:t> </a:t>
            </a:r>
            <a:r>
              <a:rPr lang="en-GB" dirty="0" err="1"/>
              <a:t>Yapısına</a:t>
            </a:r>
            <a:r>
              <a:rPr lang="en-GB" dirty="0"/>
              <a:t> </a:t>
            </a:r>
            <a:r>
              <a:rPr lang="en-GB" dirty="0" err="1"/>
              <a:t>Sahibiz</a:t>
            </a:r>
            <a:r>
              <a:rPr lang="en-GB" dirty="0" smtClean="0"/>
              <a:t>.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tr-TR" b="1" cap="all" dirty="0" smtClean="0"/>
              <a:t>İş </a:t>
            </a:r>
            <a:r>
              <a:rPr lang="tr-TR" b="1" cap="all" dirty="0"/>
              <a:t>KOLU VEYA kolları </a:t>
            </a:r>
          </a:p>
          <a:p>
            <a:r>
              <a:rPr lang="en-GB" dirty="0" err="1"/>
              <a:t>Ar</a:t>
            </a:r>
            <a:r>
              <a:rPr lang="en-GB" dirty="0"/>
              <a:t>-Ge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Üretim</a:t>
            </a:r>
            <a:r>
              <a:rPr lang="en-GB" dirty="0"/>
              <a:t> </a:t>
            </a:r>
            <a:r>
              <a:rPr lang="en-GB" dirty="0" err="1"/>
              <a:t>faaliyetlerimizin</a:t>
            </a:r>
            <a:r>
              <a:rPr lang="en-GB" dirty="0"/>
              <a:t> </a:t>
            </a:r>
            <a:r>
              <a:rPr lang="en-GB" dirty="0" err="1"/>
              <a:t>odaklandığı</a:t>
            </a:r>
            <a:r>
              <a:rPr lang="en-GB" dirty="0"/>
              <a:t> </a:t>
            </a:r>
            <a:r>
              <a:rPr lang="en-GB" dirty="0" err="1"/>
              <a:t>ana</a:t>
            </a:r>
            <a:r>
              <a:rPr lang="en-GB" dirty="0"/>
              <a:t> </a:t>
            </a:r>
            <a:r>
              <a:rPr lang="en-GB" dirty="0" err="1"/>
              <a:t>iş</a:t>
            </a:r>
            <a:r>
              <a:rPr lang="en-GB" dirty="0"/>
              <a:t> </a:t>
            </a:r>
            <a:r>
              <a:rPr lang="en-GB" dirty="0" err="1"/>
              <a:t>kolları</a:t>
            </a:r>
            <a:r>
              <a:rPr lang="en-GB" dirty="0"/>
              <a:t>:</a:t>
            </a:r>
            <a:endParaRPr lang="tr-TR" dirty="0"/>
          </a:p>
          <a:p>
            <a:pPr lvl="0"/>
            <a:r>
              <a:rPr lang="en-GB" dirty="0"/>
              <a:t>PNÖMATİK NAKİL TEKNOLOJİSİ, her </a:t>
            </a:r>
            <a:r>
              <a:rPr lang="en-GB" dirty="0" err="1"/>
              <a:t>türlü</a:t>
            </a:r>
            <a:r>
              <a:rPr lang="en-GB" dirty="0"/>
              <a:t> </a:t>
            </a:r>
            <a:r>
              <a:rPr lang="en-GB" dirty="0" err="1"/>
              <a:t>katı</a:t>
            </a:r>
            <a:r>
              <a:rPr lang="en-GB" dirty="0"/>
              <a:t> </a:t>
            </a:r>
            <a:r>
              <a:rPr lang="en-GB" dirty="0" err="1"/>
              <a:t>maddenin</a:t>
            </a:r>
            <a:r>
              <a:rPr lang="en-GB" dirty="0"/>
              <a:t>/</a:t>
            </a:r>
            <a:r>
              <a:rPr lang="en-GB" dirty="0" err="1"/>
              <a:t>dökme</a:t>
            </a:r>
            <a:r>
              <a:rPr lang="en-GB" dirty="0"/>
              <a:t> </a:t>
            </a:r>
            <a:r>
              <a:rPr lang="en-GB" dirty="0" err="1"/>
              <a:t>malzemenin</a:t>
            </a:r>
            <a:r>
              <a:rPr lang="en-GB" dirty="0"/>
              <a:t> </a:t>
            </a:r>
            <a:r>
              <a:rPr lang="en-GB" dirty="0" err="1"/>
              <a:t>kapatılması</a:t>
            </a:r>
            <a:r>
              <a:rPr lang="en-GB" dirty="0"/>
              <a:t>, </a:t>
            </a:r>
            <a:r>
              <a:rPr lang="en-GB" dirty="0" err="1"/>
              <a:t>dozlanması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ayarı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VAKUM NAKLİ, </a:t>
            </a:r>
            <a:r>
              <a:rPr lang="en-GB" dirty="0" err="1"/>
              <a:t>toz</a:t>
            </a:r>
            <a:r>
              <a:rPr lang="en-GB" dirty="0"/>
              <a:t>, </a:t>
            </a:r>
            <a:r>
              <a:rPr lang="en-GB" dirty="0" err="1"/>
              <a:t>granül</a:t>
            </a:r>
            <a:r>
              <a:rPr lang="en-GB" dirty="0"/>
              <a:t>, </a:t>
            </a:r>
            <a:r>
              <a:rPr lang="en-GB" dirty="0" err="1"/>
              <a:t>lif</a:t>
            </a:r>
            <a:r>
              <a:rPr lang="en-GB" dirty="0"/>
              <a:t>, tablet, </a:t>
            </a:r>
            <a:r>
              <a:rPr lang="en-GB" dirty="0" err="1"/>
              <a:t>haplar</a:t>
            </a:r>
            <a:r>
              <a:rPr lang="en-GB" dirty="0"/>
              <a:t> vb. </a:t>
            </a:r>
            <a:r>
              <a:rPr lang="en-GB" dirty="0" err="1"/>
              <a:t>malzemelerin</a:t>
            </a:r>
            <a:r>
              <a:rPr lang="en-GB" dirty="0"/>
              <a:t> </a:t>
            </a:r>
            <a:r>
              <a:rPr lang="en-GB" dirty="0" err="1"/>
              <a:t>yalıtımı</a:t>
            </a:r>
            <a:r>
              <a:rPr lang="en-GB" dirty="0"/>
              <a:t>/</a:t>
            </a:r>
            <a:r>
              <a:rPr lang="en-GB" dirty="0" err="1"/>
              <a:t>kapatılması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KİMYA ENDÜSTRİSİ, </a:t>
            </a:r>
            <a:r>
              <a:rPr lang="en-GB" dirty="0" err="1"/>
              <a:t>boyaların</a:t>
            </a:r>
            <a:r>
              <a:rPr lang="en-GB" dirty="0"/>
              <a:t>, </a:t>
            </a:r>
            <a:r>
              <a:rPr lang="en-GB" dirty="0" err="1"/>
              <a:t>pigmentlerin</a:t>
            </a:r>
            <a:r>
              <a:rPr lang="en-GB" dirty="0"/>
              <a:t>, </a:t>
            </a:r>
            <a:r>
              <a:rPr lang="en-GB" dirty="0" err="1"/>
              <a:t>katkı</a:t>
            </a:r>
            <a:r>
              <a:rPr lang="en-GB" dirty="0"/>
              <a:t> </a:t>
            </a:r>
            <a:r>
              <a:rPr lang="en-GB" dirty="0" err="1"/>
              <a:t>maddelerinin</a:t>
            </a:r>
            <a:r>
              <a:rPr lang="en-GB" dirty="0"/>
              <a:t>, </a:t>
            </a:r>
            <a:r>
              <a:rPr lang="en-GB" dirty="0" err="1"/>
              <a:t>gübrelerin</a:t>
            </a:r>
            <a:r>
              <a:rPr lang="en-GB" dirty="0"/>
              <a:t> vb. </a:t>
            </a:r>
            <a:r>
              <a:rPr lang="en-GB" dirty="0" err="1"/>
              <a:t>dozlanması</a:t>
            </a:r>
            <a:r>
              <a:rPr lang="en-GB" dirty="0"/>
              <a:t>/</a:t>
            </a:r>
            <a:r>
              <a:rPr lang="en-GB" dirty="0" err="1"/>
              <a:t>kapatılması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PLASTİK ENDÜSTRİSİ, </a:t>
            </a:r>
            <a:r>
              <a:rPr lang="en-GB" dirty="0" err="1"/>
              <a:t>granül</a:t>
            </a:r>
            <a:r>
              <a:rPr lang="en-GB" dirty="0"/>
              <a:t>, </a:t>
            </a:r>
            <a:r>
              <a:rPr lang="en-GB" dirty="0" err="1"/>
              <a:t>toz</a:t>
            </a:r>
            <a:r>
              <a:rPr lang="en-GB" dirty="0"/>
              <a:t>, </a:t>
            </a:r>
            <a:r>
              <a:rPr lang="en-GB" dirty="0" err="1"/>
              <a:t>pelet</a:t>
            </a:r>
            <a:r>
              <a:rPr lang="en-GB" dirty="0"/>
              <a:t> vb. </a:t>
            </a:r>
            <a:r>
              <a:rPr lang="en-GB" dirty="0" err="1"/>
              <a:t>ayarı</a:t>
            </a:r>
            <a:r>
              <a:rPr lang="en-GB" dirty="0"/>
              <a:t>, </a:t>
            </a:r>
            <a:r>
              <a:rPr lang="en-GB" dirty="0" err="1"/>
              <a:t>yalıtımı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dozlanması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SERAMİK ENDÜSTRİSİ, </a:t>
            </a:r>
            <a:r>
              <a:rPr lang="en-GB" dirty="0" err="1"/>
              <a:t>katı</a:t>
            </a:r>
            <a:r>
              <a:rPr lang="en-GB" dirty="0"/>
              <a:t> </a:t>
            </a:r>
            <a:r>
              <a:rPr lang="en-GB" dirty="0" err="1"/>
              <a:t>maddeler</a:t>
            </a:r>
            <a:r>
              <a:rPr lang="en-GB" dirty="0"/>
              <a:t>, </a:t>
            </a:r>
            <a:r>
              <a:rPr lang="en-GB" dirty="0" err="1"/>
              <a:t>çamurlar</a:t>
            </a:r>
            <a:r>
              <a:rPr lang="en-GB" dirty="0"/>
              <a:t> vb.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kapatma</a:t>
            </a:r>
            <a:r>
              <a:rPr lang="en-GB" dirty="0"/>
              <a:t> </a:t>
            </a:r>
            <a:r>
              <a:rPr lang="en-GB" dirty="0" err="1"/>
              <a:t>vanası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ÇEVRE TEKONOLOJİSİ, </a:t>
            </a:r>
            <a:r>
              <a:rPr lang="en-GB" dirty="0" err="1"/>
              <a:t>atık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, </a:t>
            </a:r>
            <a:r>
              <a:rPr lang="en-GB" dirty="0" err="1"/>
              <a:t>toz</a:t>
            </a:r>
            <a:r>
              <a:rPr lang="en-GB" dirty="0"/>
              <a:t>, </a:t>
            </a:r>
            <a:r>
              <a:rPr lang="en-GB" dirty="0" err="1"/>
              <a:t>çamur</a:t>
            </a:r>
            <a:r>
              <a:rPr lang="en-GB" dirty="0"/>
              <a:t> vb. </a:t>
            </a:r>
            <a:r>
              <a:rPr lang="en-GB" dirty="0" err="1"/>
              <a:t>yalıtımı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SU ŞARTLANDIRMA TESİSLERİ/SU ARITMA TESİSLERİ, </a:t>
            </a:r>
            <a:r>
              <a:rPr lang="en-GB" dirty="0" err="1"/>
              <a:t>kireç</a:t>
            </a:r>
            <a:r>
              <a:rPr lang="en-GB" dirty="0"/>
              <a:t> </a:t>
            </a:r>
            <a:r>
              <a:rPr lang="en-GB" dirty="0" err="1"/>
              <a:t>sütü</a:t>
            </a:r>
            <a:r>
              <a:rPr lang="en-GB" dirty="0"/>
              <a:t>, </a:t>
            </a:r>
            <a:r>
              <a:rPr lang="en-GB" dirty="0" err="1"/>
              <a:t>süspansiyonlar</a:t>
            </a:r>
            <a:r>
              <a:rPr lang="en-GB" dirty="0"/>
              <a:t> vb. </a:t>
            </a:r>
            <a:r>
              <a:rPr lang="en-GB" dirty="0" err="1"/>
              <a:t>için</a:t>
            </a:r>
            <a:r>
              <a:rPr lang="en-GB" dirty="0"/>
              <a:t>     </a:t>
            </a:r>
            <a:r>
              <a:rPr lang="en-GB" dirty="0" err="1"/>
              <a:t>kapatma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/</a:t>
            </a:r>
            <a:r>
              <a:rPr lang="en-GB" dirty="0" err="1"/>
              <a:t>veya</a:t>
            </a:r>
            <a:r>
              <a:rPr lang="en-GB" dirty="0"/>
              <a:t> </a:t>
            </a:r>
            <a:r>
              <a:rPr lang="en-GB" dirty="0" err="1"/>
              <a:t>ayar</a:t>
            </a:r>
            <a:r>
              <a:rPr lang="en-GB" dirty="0"/>
              <a:t> </a:t>
            </a:r>
            <a:r>
              <a:rPr lang="en-GB" dirty="0" err="1"/>
              <a:t>vanası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255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GB" dirty="0"/>
              <a:t>TESİS MÜHENDİSLİĞİ/TOZ BOYAMA SİSTEMLERİ, </a:t>
            </a:r>
            <a:r>
              <a:rPr lang="en-GB" dirty="0" err="1"/>
              <a:t>tozların</a:t>
            </a:r>
            <a:r>
              <a:rPr lang="en-GB" dirty="0"/>
              <a:t>, </a:t>
            </a:r>
            <a:r>
              <a:rPr lang="en-GB" dirty="0" err="1"/>
              <a:t>boyaların</a:t>
            </a:r>
            <a:r>
              <a:rPr lang="en-GB" dirty="0"/>
              <a:t> vb. </a:t>
            </a:r>
            <a:r>
              <a:rPr lang="en-GB" dirty="0" err="1"/>
              <a:t>kapatılması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 </a:t>
            </a:r>
            <a:r>
              <a:rPr lang="en-GB" dirty="0" err="1"/>
              <a:t>dozlanması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İNŞAAT ENDÜSTRİSİ/ÇİMENTO ENDÜSTRİSİ, </a:t>
            </a:r>
            <a:r>
              <a:rPr lang="en-GB" dirty="0" err="1"/>
              <a:t>çimento</a:t>
            </a:r>
            <a:r>
              <a:rPr lang="en-GB" dirty="0"/>
              <a:t>, </a:t>
            </a:r>
            <a:r>
              <a:rPr lang="en-GB" dirty="0" err="1"/>
              <a:t>beton</a:t>
            </a:r>
            <a:r>
              <a:rPr lang="en-GB" dirty="0"/>
              <a:t>, </a:t>
            </a:r>
            <a:r>
              <a:rPr lang="en-GB" dirty="0" err="1"/>
              <a:t>kum</a:t>
            </a:r>
            <a:r>
              <a:rPr lang="en-GB" dirty="0"/>
              <a:t>, </a:t>
            </a:r>
            <a:r>
              <a:rPr lang="en-GB" dirty="0" err="1"/>
              <a:t>çakıl</a:t>
            </a:r>
            <a:r>
              <a:rPr lang="en-GB" dirty="0"/>
              <a:t>, </a:t>
            </a:r>
            <a:r>
              <a:rPr lang="en-GB" dirty="0" err="1"/>
              <a:t>alçı</a:t>
            </a:r>
            <a:r>
              <a:rPr lang="en-GB" dirty="0"/>
              <a:t>, </a:t>
            </a:r>
            <a:r>
              <a:rPr lang="en-GB" dirty="0" err="1"/>
              <a:t>harç</a:t>
            </a:r>
            <a:r>
              <a:rPr lang="en-GB" dirty="0"/>
              <a:t> vb.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kapatma</a:t>
            </a:r>
            <a:r>
              <a:rPr lang="en-GB" dirty="0"/>
              <a:t> </a:t>
            </a:r>
            <a:r>
              <a:rPr lang="en-GB" dirty="0" err="1"/>
              <a:t>armatürü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TİCARİ ARAÇLAR, her </a:t>
            </a:r>
            <a:r>
              <a:rPr lang="en-GB" dirty="0" err="1"/>
              <a:t>türlü</a:t>
            </a:r>
            <a:r>
              <a:rPr lang="en-GB" dirty="0"/>
              <a:t> </a:t>
            </a:r>
            <a:r>
              <a:rPr lang="en-GB" dirty="0" err="1"/>
              <a:t>yığın</a:t>
            </a:r>
            <a:r>
              <a:rPr lang="en-GB" dirty="0"/>
              <a:t> </a:t>
            </a:r>
            <a:r>
              <a:rPr lang="en-GB" dirty="0" err="1"/>
              <a:t>malzeme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üfleme</a:t>
            </a:r>
            <a:r>
              <a:rPr lang="en-GB" dirty="0"/>
              <a:t> </a:t>
            </a:r>
            <a:r>
              <a:rPr lang="en-GB" dirty="0" err="1"/>
              <a:t>hattının</a:t>
            </a:r>
            <a:r>
              <a:rPr lang="en-GB" dirty="0"/>
              <a:t> </a:t>
            </a:r>
            <a:r>
              <a:rPr lang="en-GB" dirty="0" err="1"/>
              <a:t>kapatılması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SİLOLAR, </a:t>
            </a:r>
            <a:r>
              <a:rPr lang="en-GB" dirty="0" err="1"/>
              <a:t>taşma</a:t>
            </a:r>
            <a:r>
              <a:rPr lang="en-GB" dirty="0"/>
              <a:t> </a:t>
            </a:r>
            <a:r>
              <a:rPr lang="en-GB" dirty="0" err="1"/>
              <a:t>emniyetinin</a:t>
            </a:r>
            <a:r>
              <a:rPr lang="en-GB" dirty="0"/>
              <a:t> silo </a:t>
            </a:r>
            <a:r>
              <a:rPr lang="en-GB" dirty="0" err="1"/>
              <a:t>bileşeni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, </a:t>
            </a:r>
            <a:r>
              <a:rPr lang="en-GB" dirty="0" err="1"/>
              <a:t>üfleme</a:t>
            </a:r>
            <a:r>
              <a:rPr lang="en-GB" dirty="0"/>
              <a:t> </a:t>
            </a:r>
            <a:r>
              <a:rPr lang="en-GB" dirty="0" err="1"/>
              <a:t>hattının</a:t>
            </a:r>
            <a:r>
              <a:rPr lang="en-GB" dirty="0"/>
              <a:t> </a:t>
            </a:r>
            <a:r>
              <a:rPr lang="en-GB" dirty="0" err="1"/>
              <a:t>kapatılması</a:t>
            </a:r>
            <a:r>
              <a:rPr lang="en-GB" dirty="0"/>
              <a:t>, </a:t>
            </a:r>
            <a:r>
              <a:rPr lang="en-GB" dirty="0" err="1"/>
              <a:t>dağıtım</a:t>
            </a:r>
            <a:r>
              <a:rPr lang="en-GB" dirty="0"/>
              <a:t>, </a:t>
            </a:r>
            <a:r>
              <a:rPr lang="en-GB" dirty="0" err="1"/>
              <a:t>alım</a:t>
            </a:r>
            <a:r>
              <a:rPr lang="en-GB" dirty="0"/>
              <a:t> vb.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MADEN ENDÜSTRİSİ, mineral, </a:t>
            </a:r>
            <a:r>
              <a:rPr lang="en-GB" dirty="0" err="1"/>
              <a:t>cevher</a:t>
            </a:r>
            <a:r>
              <a:rPr lang="en-GB" dirty="0"/>
              <a:t>, </a:t>
            </a:r>
            <a:r>
              <a:rPr lang="en-GB" dirty="0" err="1"/>
              <a:t>kömür</a:t>
            </a:r>
            <a:r>
              <a:rPr lang="en-GB" dirty="0"/>
              <a:t> vb. </a:t>
            </a:r>
            <a:r>
              <a:rPr lang="en-GB" dirty="0" err="1"/>
              <a:t>taşımasının</a:t>
            </a:r>
            <a:r>
              <a:rPr lang="en-GB" dirty="0"/>
              <a:t> </a:t>
            </a:r>
            <a:r>
              <a:rPr lang="en-GB" dirty="0" err="1"/>
              <a:t>kapatılması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düzenlenmesi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DEMİRYOLLARI, TRENLER, </a:t>
            </a:r>
            <a:r>
              <a:rPr lang="en-GB" dirty="0" err="1"/>
              <a:t>vakumlu</a:t>
            </a:r>
            <a:r>
              <a:rPr lang="en-GB" dirty="0"/>
              <a:t> </a:t>
            </a:r>
            <a:r>
              <a:rPr lang="en-GB" dirty="0" err="1"/>
              <a:t>tuvalet</a:t>
            </a:r>
            <a:r>
              <a:rPr lang="en-GB" dirty="0"/>
              <a:t> </a:t>
            </a:r>
            <a:r>
              <a:rPr lang="en-GB" dirty="0" err="1"/>
              <a:t>sistemlerinde</a:t>
            </a:r>
            <a:r>
              <a:rPr lang="en-GB" dirty="0"/>
              <a:t> </a:t>
            </a:r>
            <a:r>
              <a:rPr lang="en-GB" dirty="0" err="1"/>
              <a:t>dışkı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kirli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kapatma</a:t>
            </a:r>
            <a:r>
              <a:rPr lang="en-GB" dirty="0"/>
              <a:t> </a:t>
            </a:r>
            <a:r>
              <a:rPr lang="en-GB" dirty="0" err="1"/>
              <a:t>vanası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DOZLAMA VE TARTIM SİSTEMLERİ, </a:t>
            </a:r>
            <a:r>
              <a:rPr lang="en-GB" dirty="0" err="1"/>
              <a:t>katkı</a:t>
            </a:r>
            <a:r>
              <a:rPr lang="en-GB" dirty="0"/>
              <a:t> </a:t>
            </a:r>
            <a:r>
              <a:rPr lang="en-GB" dirty="0" err="1"/>
              <a:t>maddeleri</a:t>
            </a:r>
            <a:r>
              <a:rPr lang="en-GB" dirty="0"/>
              <a:t>, </a:t>
            </a:r>
            <a:r>
              <a:rPr lang="en-GB" dirty="0" err="1"/>
              <a:t>boya</a:t>
            </a:r>
            <a:r>
              <a:rPr lang="en-GB" dirty="0"/>
              <a:t> </a:t>
            </a:r>
            <a:r>
              <a:rPr lang="en-GB" dirty="0" err="1"/>
              <a:t>maddeleri</a:t>
            </a:r>
            <a:r>
              <a:rPr lang="en-GB" dirty="0"/>
              <a:t>, </a:t>
            </a:r>
            <a:r>
              <a:rPr lang="en-GB" dirty="0" err="1"/>
              <a:t>pastalar</a:t>
            </a:r>
            <a:r>
              <a:rPr lang="en-GB" dirty="0"/>
              <a:t> vb. </a:t>
            </a:r>
            <a:r>
              <a:rPr lang="en-GB" dirty="0" err="1"/>
              <a:t>için</a:t>
            </a:r>
            <a:r>
              <a:rPr lang="en-GB" dirty="0"/>
              <a:t> </a:t>
            </a:r>
            <a:endParaRPr lang="tr-TR" dirty="0"/>
          </a:p>
          <a:p>
            <a:pPr lvl="0"/>
            <a:r>
              <a:rPr lang="en-GB" dirty="0"/>
              <a:t>GIDA ENDÜSTRİSİ, </a:t>
            </a:r>
            <a:r>
              <a:rPr lang="en-GB" dirty="0" err="1"/>
              <a:t>püre</a:t>
            </a:r>
            <a:r>
              <a:rPr lang="en-GB" dirty="0"/>
              <a:t>, </a:t>
            </a:r>
            <a:r>
              <a:rPr lang="en-GB" dirty="0" err="1"/>
              <a:t>arpa</a:t>
            </a:r>
            <a:r>
              <a:rPr lang="en-GB" dirty="0"/>
              <a:t>, </a:t>
            </a:r>
            <a:r>
              <a:rPr lang="en-GB" dirty="0" err="1"/>
              <a:t>kolza</a:t>
            </a:r>
            <a:r>
              <a:rPr lang="en-GB" dirty="0"/>
              <a:t>, </a:t>
            </a:r>
            <a:r>
              <a:rPr lang="en-GB" dirty="0" err="1"/>
              <a:t>sos</a:t>
            </a:r>
            <a:r>
              <a:rPr lang="en-GB" dirty="0"/>
              <a:t>, </a:t>
            </a:r>
            <a:r>
              <a:rPr lang="en-GB" dirty="0" err="1"/>
              <a:t>şurup</a:t>
            </a:r>
            <a:r>
              <a:rPr lang="en-GB" dirty="0"/>
              <a:t>, aroma, </a:t>
            </a:r>
            <a:r>
              <a:rPr lang="en-GB" dirty="0" err="1"/>
              <a:t>baharat</a:t>
            </a:r>
            <a:r>
              <a:rPr lang="en-GB" dirty="0"/>
              <a:t>, un, </a:t>
            </a:r>
            <a:r>
              <a:rPr lang="en-GB" dirty="0" err="1"/>
              <a:t>tuz</a:t>
            </a:r>
            <a:r>
              <a:rPr lang="en-GB" dirty="0"/>
              <a:t>, </a:t>
            </a:r>
            <a:r>
              <a:rPr lang="en-GB" dirty="0" err="1"/>
              <a:t>şeker</a:t>
            </a:r>
            <a:r>
              <a:rPr lang="en-GB" dirty="0"/>
              <a:t>, </a:t>
            </a:r>
            <a:r>
              <a:rPr lang="en-GB" dirty="0" err="1"/>
              <a:t>fındık</a:t>
            </a:r>
            <a:r>
              <a:rPr lang="en-GB" dirty="0"/>
              <a:t>, </a:t>
            </a:r>
            <a:r>
              <a:rPr lang="en-GB" dirty="0" err="1"/>
              <a:t>meyve</a:t>
            </a:r>
            <a:r>
              <a:rPr lang="en-GB" dirty="0"/>
              <a:t>, </a:t>
            </a:r>
            <a:r>
              <a:rPr lang="en-GB" dirty="0" err="1"/>
              <a:t>sebze</a:t>
            </a:r>
            <a:r>
              <a:rPr lang="en-GB" dirty="0"/>
              <a:t>, </a:t>
            </a:r>
            <a:r>
              <a:rPr lang="en-GB" dirty="0" err="1"/>
              <a:t>kahve</a:t>
            </a:r>
            <a:r>
              <a:rPr lang="en-GB" dirty="0"/>
              <a:t> </a:t>
            </a:r>
            <a:r>
              <a:rPr lang="en-GB" dirty="0" err="1"/>
              <a:t>çekirdeği</a:t>
            </a:r>
            <a:r>
              <a:rPr lang="en-GB" dirty="0"/>
              <a:t>/</a:t>
            </a:r>
            <a:r>
              <a:rPr lang="en-GB" dirty="0" err="1"/>
              <a:t>tozu</a:t>
            </a:r>
            <a:r>
              <a:rPr lang="en-GB" dirty="0"/>
              <a:t>, </a:t>
            </a:r>
            <a:r>
              <a:rPr lang="en-GB" dirty="0" err="1"/>
              <a:t>mezbaha</a:t>
            </a:r>
            <a:r>
              <a:rPr lang="en-GB" dirty="0"/>
              <a:t> </a:t>
            </a:r>
            <a:r>
              <a:rPr lang="en-GB" dirty="0" err="1"/>
              <a:t>atıkları</a:t>
            </a:r>
            <a:r>
              <a:rPr lang="en-GB" dirty="0"/>
              <a:t> vb. </a:t>
            </a:r>
            <a:r>
              <a:rPr lang="en-GB" dirty="0" err="1"/>
              <a:t>dozlanması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kapatılması</a:t>
            </a:r>
            <a:r>
              <a:rPr lang="en-GB" dirty="0"/>
              <a:t> </a:t>
            </a:r>
            <a:r>
              <a:rPr lang="en-GB" dirty="0" err="1"/>
              <a:t>için</a:t>
            </a:r>
            <a:endParaRPr lang="tr-TR" dirty="0"/>
          </a:p>
          <a:p>
            <a:pPr marL="0" indent="0">
              <a:buNone/>
            </a:pPr>
            <a:r>
              <a:rPr lang="en-GB" dirty="0"/>
              <a:t> </a:t>
            </a:r>
            <a:endParaRPr lang="tr-TR" dirty="0"/>
          </a:p>
          <a:p>
            <a:r>
              <a:rPr lang="en-GB" dirty="0" err="1"/>
              <a:t>Endüstri</a:t>
            </a:r>
            <a:r>
              <a:rPr lang="en-GB" dirty="0"/>
              <a:t> </a:t>
            </a:r>
            <a:r>
              <a:rPr lang="en-GB" dirty="0" err="1"/>
              <a:t>alanınızı</a:t>
            </a:r>
            <a:r>
              <a:rPr lang="en-GB" dirty="0"/>
              <a:t> </a:t>
            </a:r>
            <a:r>
              <a:rPr lang="en-GB" dirty="0" err="1"/>
              <a:t>listelerin</a:t>
            </a:r>
            <a:r>
              <a:rPr lang="en-GB" dirty="0"/>
              <a:t> </a:t>
            </a:r>
            <a:r>
              <a:rPr lang="en-GB" dirty="0" err="1"/>
              <a:t>içinde</a:t>
            </a:r>
            <a:r>
              <a:rPr lang="en-GB" dirty="0"/>
              <a:t> </a:t>
            </a:r>
            <a:r>
              <a:rPr lang="en-GB" dirty="0" err="1"/>
              <a:t>bulamadıysanız</a:t>
            </a:r>
            <a:r>
              <a:rPr lang="en-GB" dirty="0"/>
              <a:t> o zaman </a:t>
            </a:r>
            <a:r>
              <a:rPr lang="en-GB" dirty="0" err="1"/>
              <a:t>lütfen</a:t>
            </a:r>
            <a:r>
              <a:rPr lang="en-GB" dirty="0"/>
              <a:t> </a:t>
            </a:r>
            <a:r>
              <a:rPr lang="en-GB" dirty="0" err="1"/>
              <a:t>bize</a:t>
            </a:r>
            <a:r>
              <a:rPr lang="en-GB" dirty="0"/>
              <a:t> </a:t>
            </a:r>
            <a:r>
              <a:rPr lang="en-GB" dirty="0" err="1"/>
              <a:t>başvurun</a:t>
            </a:r>
            <a:r>
              <a:rPr lang="en-GB" dirty="0"/>
              <a:t>.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sayıda</a:t>
            </a:r>
            <a:r>
              <a:rPr lang="en-GB" dirty="0"/>
              <a:t> </a:t>
            </a:r>
            <a:r>
              <a:rPr lang="en-GB" dirty="0" err="1"/>
              <a:t>diğer</a:t>
            </a:r>
            <a:r>
              <a:rPr lang="en-GB" dirty="0"/>
              <a:t> </a:t>
            </a:r>
            <a:r>
              <a:rPr lang="en-GB" dirty="0" err="1"/>
              <a:t>uygulama</a:t>
            </a:r>
            <a:r>
              <a:rPr lang="en-GB" dirty="0"/>
              <a:t> </a:t>
            </a:r>
            <a:r>
              <a:rPr lang="en-GB" dirty="0" err="1"/>
              <a:t>alanlarımız</a:t>
            </a:r>
            <a:r>
              <a:rPr lang="en-GB" dirty="0"/>
              <a:t> </a:t>
            </a:r>
            <a:r>
              <a:rPr lang="en-GB" dirty="0" err="1"/>
              <a:t>mevcut</a:t>
            </a:r>
            <a:r>
              <a:rPr lang="en-GB" dirty="0"/>
              <a:t> </a:t>
            </a:r>
            <a:r>
              <a:rPr lang="en-GB" dirty="0" err="1"/>
              <a:t>olup</a:t>
            </a:r>
            <a:r>
              <a:rPr lang="en-GB" dirty="0"/>
              <a:t> </a:t>
            </a:r>
            <a:r>
              <a:rPr lang="en-GB" dirty="0" err="1"/>
              <a:t>sizin</a:t>
            </a:r>
            <a:r>
              <a:rPr lang="en-GB" dirty="0"/>
              <a:t> </a:t>
            </a:r>
            <a:r>
              <a:rPr lang="en-GB" dirty="0" err="1"/>
              <a:t>üretim</a:t>
            </a:r>
            <a:r>
              <a:rPr lang="en-GB" dirty="0"/>
              <a:t> </a:t>
            </a:r>
            <a:r>
              <a:rPr lang="en-GB" dirty="0" err="1"/>
              <a:t>süreciniz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uygun </a:t>
            </a:r>
            <a:r>
              <a:rPr lang="en-GB" dirty="0" err="1"/>
              <a:t>olan</a:t>
            </a:r>
            <a:r>
              <a:rPr lang="en-GB" dirty="0"/>
              <a:t> Pinch </a:t>
            </a:r>
            <a:r>
              <a:rPr lang="en-GB" dirty="0" err="1"/>
              <a:t>Vanası</a:t>
            </a:r>
            <a:r>
              <a:rPr lang="en-GB" dirty="0"/>
              <a:t> </a:t>
            </a:r>
            <a:r>
              <a:rPr lang="en-GB" dirty="0" err="1"/>
              <a:t>çözümünü</a:t>
            </a:r>
            <a:r>
              <a:rPr lang="en-GB" dirty="0"/>
              <a:t> </a:t>
            </a:r>
            <a:r>
              <a:rPr lang="en-GB" dirty="0" err="1"/>
              <a:t>bulabiliriz</a:t>
            </a:r>
            <a:r>
              <a:rPr lang="en-GB" dirty="0"/>
              <a:t>! 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57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çak İzi">
  <a:themeElements>
    <a:clrScheme name="Uçak İzi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Uçak İzi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çak İzi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TM04033937[[fn=Uçak İzi]]</Template>
  <TotalTime>327</TotalTime>
  <Words>1336</Words>
  <Application>Microsoft Office PowerPoint</Application>
  <PresentationFormat>Geniş ekran</PresentationFormat>
  <Paragraphs>74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9" baseType="lpstr">
      <vt:lpstr>Arial</vt:lpstr>
      <vt:lpstr>Calibri</vt:lpstr>
      <vt:lpstr>Century Gothic</vt:lpstr>
      <vt:lpstr>Uçak İzi</vt:lpstr>
      <vt:lpstr>YONGA TEKNOLOJİ &amp; META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YONGA TEKNOLOJİ &amp; META</dc:title>
  <dc:creator>AHMET</dc:creator>
  <cp:lastModifiedBy>AHMET</cp:lastModifiedBy>
  <cp:revision>48</cp:revision>
  <dcterms:created xsi:type="dcterms:W3CDTF">2021-05-19T11:18:54Z</dcterms:created>
  <dcterms:modified xsi:type="dcterms:W3CDTF">2021-06-17T19:43:03Z</dcterms:modified>
</cp:coreProperties>
</file>